
<file path=[Content_Types].xml><?xml version="1.0" encoding="utf-8"?>
<Types xmlns="http://schemas.openxmlformats.org/package/2006/content-types">
  <Default ContentType="image/jpeg" Extension="jpg"/>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59" r:id="rId4"/>
  </p:sldMasterIdLst>
  <p:notesMasterIdLst>
    <p:notesMasterId r:id="rId5"/>
  </p:notesMasterIdLst>
  <p:sldIdLst>
    <p:sldId id="256" r:id="rId6"/>
    <p:sldId id="257" r:id="rId7"/>
    <p:sldId id="258" r:id="rId8"/>
    <p:sldId id="259" r:id="rId9"/>
  </p:sldIdLst>
  <p:sldSz cy="5143500" cx="9144000"/>
  <p:notesSz cx="6858000" cy="9144000"/>
  <p:embeddedFontLst>
    <p:embeddedFont>
      <p:font typeface="Playfair Display"/>
      <p:regular r:id="rId10"/>
      <p:bold r:id="rId11"/>
      <p:italic r:id="rId12"/>
      <p:boldItalic r:id="rId13"/>
    </p:embeddedFont>
    <p:embeddedFont>
      <p:font typeface="Lato"/>
      <p:regular r:id="rId14"/>
      <p:bold r:id="rId15"/>
      <p:italic r:id="rId16"/>
      <p:boldItalic r:id="rId17"/>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11" Type="http://schemas.openxmlformats.org/officeDocument/2006/relationships/font" Target="fonts/PlayfairDisplay-bold.fntdata"/><Relationship Id="rId10" Type="http://schemas.openxmlformats.org/officeDocument/2006/relationships/font" Target="fonts/PlayfairDisplay-regular.fntdata"/><Relationship Id="rId13" Type="http://schemas.openxmlformats.org/officeDocument/2006/relationships/font" Target="fonts/PlayfairDisplay-boldItalic.fntdata"/><Relationship Id="rId12" Type="http://schemas.openxmlformats.org/officeDocument/2006/relationships/font" Target="fonts/PlayfairDisplay-italic.fntdata"/><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15" Type="http://schemas.openxmlformats.org/officeDocument/2006/relationships/font" Target="fonts/Lato-bold.fntdata"/><Relationship Id="rId14" Type="http://schemas.openxmlformats.org/officeDocument/2006/relationships/font" Target="fonts/Lato-regular.fntdata"/><Relationship Id="rId17" Type="http://schemas.openxmlformats.org/officeDocument/2006/relationships/font" Target="fonts/Lato-boldItalic.fntdata"/><Relationship Id="rId16" Type="http://schemas.openxmlformats.org/officeDocument/2006/relationships/font" Target="fonts/Lato-italic.fntdata"/><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5" name="Shape 55"/>
        <p:cNvGrpSpPr/>
        <p:nvPr/>
      </p:nvGrpSpPr>
      <p:grpSpPr>
        <a:xfrm>
          <a:off x="0" y="0"/>
          <a:ext cx="0" cy="0"/>
          <a:chOff x="0" y="0"/>
          <a:chExt cx="0" cy="0"/>
        </a:xfrm>
      </p:grpSpPr>
      <p:sp>
        <p:nvSpPr>
          <p:cNvPr id="56" name="Google Shape;56;p: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
        <p:nvSpPr>
          <p:cNvPr id="57" name="Google Shape;57;p: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1" name="Shape 61"/>
        <p:cNvGrpSpPr/>
        <p:nvPr/>
      </p:nvGrpSpPr>
      <p:grpSpPr>
        <a:xfrm>
          <a:off x="0" y="0"/>
          <a:ext cx="0" cy="0"/>
          <a:chOff x="0" y="0"/>
          <a:chExt cx="0" cy="0"/>
        </a:xfrm>
      </p:grpSpPr>
      <p:sp>
        <p:nvSpPr>
          <p:cNvPr id="62" name="Google Shape;62;gfa998256e9_0_10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63" name="Google Shape;63;gfa998256e9_0_10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8" name="Shape 68"/>
        <p:cNvGrpSpPr/>
        <p:nvPr/>
      </p:nvGrpSpPr>
      <p:grpSpPr>
        <a:xfrm>
          <a:off x="0" y="0"/>
          <a:ext cx="0" cy="0"/>
          <a:chOff x="0" y="0"/>
          <a:chExt cx="0" cy="0"/>
        </a:xfrm>
      </p:grpSpPr>
      <p:sp>
        <p:nvSpPr>
          <p:cNvPr id="69" name="Google Shape;69;gfa998256e9_0_12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0" name="Google Shape;70;gfa998256e9_0_12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5" name="Shape 75"/>
        <p:cNvGrpSpPr/>
        <p:nvPr/>
      </p:nvGrpSpPr>
      <p:grpSpPr>
        <a:xfrm>
          <a:off x="0" y="0"/>
          <a:ext cx="0" cy="0"/>
          <a:chOff x="0" y="0"/>
          <a:chExt cx="0" cy="0"/>
        </a:xfrm>
      </p:grpSpPr>
      <p:sp>
        <p:nvSpPr>
          <p:cNvPr id="76" name="Google Shape;76;gfa998256e9_0_11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7" name="Google Shape;77;gfa998256e9_0_11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p:nvPr/>
        </p:nvSpPr>
        <p:spPr>
          <a:xfrm>
            <a:off x="2749050" y="748800"/>
            <a:ext cx="3645900" cy="3645900"/>
          </a:xfrm>
          <a:prstGeom prst="rect">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 name="Google Shape;11;p2"/>
          <p:cNvSpPr/>
          <p:nvPr/>
        </p:nvSpPr>
        <p:spPr>
          <a:xfrm>
            <a:off x="2992950" y="992700"/>
            <a:ext cx="3158100" cy="3158100"/>
          </a:xfrm>
          <a:prstGeom prst="rect">
            <a:avLst/>
          </a:prstGeom>
          <a:noFill/>
          <a:ln cap="flat" cmpd="sng" w="28575">
            <a:solidFill>
              <a:schemeClr val="lt1"/>
            </a:solidFill>
            <a:prstDash val="solid"/>
            <a:miter lim="8000"/>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 name="Google Shape;12;p2"/>
          <p:cNvSpPr txBox="1"/>
          <p:nvPr>
            <p:ph type="ctrTitle"/>
          </p:nvPr>
        </p:nvSpPr>
        <p:spPr>
          <a:xfrm>
            <a:off x="3096250" y="1627200"/>
            <a:ext cx="2951400" cy="1584300"/>
          </a:xfrm>
          <a:prstGeom prst="rect">
            <a:avLst/>
          </a:prstGeom>
        </p:spPr>
        <p:txBody>
          <a:bodyPr anchorCtr="0" anchor="ctr" bIns="91425" lIns="91425" spcFirstLastPara="1" rIns="91425" wrap="square" tIns="91425">
            <a:normAutofit/>
          </a:bodyPr>
          <a:lstStyle>
            <a:lvl1pPr lvl="0" algn="ctr">
              <a:spcBef>
                <a:spcPts val="0"/>
              </a:spcBef>
              <a:spcAft>
                <a:spcPts val="0"/>
              </a:spcAft>
              <a:buClr>
                <a:schemeClr val="lt1"/>
              </a:buClr>
              <a:buSzPts val="3200"/>
              <a:buFont typeface="Lato"/>
              <a:buNone/>
              <a:defRPr>
                <a:solidFill>
                  <a:schemeClr val="lt1"/>
                </a:solidFill>
                <a:latin typeface="Lato"/>
                <a:ea typeface="Lato"/>
                <a:cs typeface="Lato"/>
                <a:sym typeface="Lato"/>
              </a:defRPr>
            </a:lvl1pPr>
            <a:lvl2pPr lvl="1" algn="ctr">
              <a:spcBef>
                <a:spcPts val="0"/>
              </a:spcBef>
              <a:spcAft>
                <a:spcPts val="0"/>
              </a:spcAft>
              <a:buClr>
                <a:schemeClr val="lt1"/>
              </a:buClr>
              <a:buSzPts val="3200"/>
              <a:buFont typeface="Lato"/>
              <a:buNone/>
              <a:defRPr>
                <a:solidFill>
                  <a:schemeClr val="lt1"/>
                </a:solidFill>
                <a:latin typeface="Lato"/>
                <a:ea typeface="Lato"/>
                <a:cs typeface="Lato"/>
                <a:sym typeface="Lato"/>
              </a:defRPr>
            </a:lvl2pPr>
            <a:lvl3pPr lvl="2" algn="ctr">
              <a:spcBef>
                <a:spcPts val="0"/>
              </a:spcBef>
              <a:spcAft>
                <a:spcPts val="0"/>
              </a:spcAft>
              <a:buClr>
                <a:schemeClr val="lt1"/>
              </a:buClr>
              <a:buSzPts val="3200"/>
              <a:buFont typeface="Lato"/>
              <a:buNone/>
              <a:defRPr>
                <a:solidFill>
                  <a:schemeClr val="lt1"/>
                </a:solidFill>
                <a:latin typeface="Lato"/>
                <a:ea typeface="Lato"/>
                <a:cs typeface="Lato"/>
                <a:sym typeface="Lato"/>
              </a:defRPr>
            </a:lvl3pPr>
            <a:lvl4pPr lvl="3" algn="ctr">
              <a:spcBef>
                <a:spcPts val="0"/>
              </a:spcBef>
              <a:spcAft>
                <a:spcPts val="0"/>
              </a:spcAft>
              <a:buClr>
                <a:schemeClr val="lt1"/>
              </a:buClr>
              <a:buSzPts val="3200"/>
              <a:buFont typeface="Lato"/>
              <a:buNone/>
              <a:defRPr>
                <a:solidFill>
                  <a:schemeClr val="lt1"/>
                </a:solidFill>
                <a:latin typeface="Lato"/>
                <a:ea typeface="Lato"/>
                <a:cs typeface="Lato"/>
                <a:sym typeface="Lato"/>
              </a:defRPr>
            </a:lvl4pPr>
            <a:lvl5pPr lvl="4" algn="ctr">
              <a:spcBef>
                <a:spcPts val="0"/>
              </a:spcBef>
              <a:spcAft>
                <a:spcPts val="0"/>
              </a:spcAft>
              <a:buClr>
                <a:schemeClr val="lt1"/>
              </a:buClr>
              <a:buSzPts val="3200"/>
              <a:buFont typeface="Lato"/>
              <a:buNone/>
              <a:defRPr>
                <a:solidFill>
                  <a:schemeClr val="lt1"/>
                </a:solidFill>
                <a:latin typeface="Lato"/>
                <a:ea typeface="Lato"/>
                <a:cs typeface="Lato"/>
                <a:sym typeface="Lato"/>
              </a:defRPr>
            </a:lvl5pPr>
            <a:lvl6pPr lvl="5" algn="ctr">
              <a:spcBef>
                <a:spcPts val="0"/>
              </a:spcBef>
              <a:spcAft>
                <a:spcPts val="0"/>
              </a:spcAft>
              <a:buClr>
                <a:schemeClr val="lt1"/>
              </a:buClr>
              <a:buSzPts val="3200"/>
              <a:buFont typeface="Lato"/>
              <a:buNone/>
              <a:defRPr>
                <a:solidFill>
                  <a:schemeClr val="lt1"/>
                </a:solidFill>
                <a:latin typeface="Lato"/>
                <a:ea typeface="Lato"/>
                <a:cs typeface="Lato"/>
                <a:sym typeface="Lato"/>
              </a:defRPr>
            </a:lvl6pPr>
            <a:lvl7pPr lvl="6" algn="ctr">
              <a:spcBef>
                <a:spcPts val="0"/>
              </a:spcBef>
              <a:spcAft>
                <a:spcPts val="0"/>
              </a:spcAft>
              <a:buClr>
                <a:schemeClr val="lt1"/>
              </a:buClr>
              <a:buSzPts val="3200"/>
              <a:buFont typeface="Lato"/>
              <a:buNone/>
              <a:defRPr>
                <a:solidFill>
                  <a:schemeClr val="lt1"/>
                </a:solidFill>
                <a:latin typeface="Lato"/>
                <a:ea typeface="Lato"/>
                <a:cs typeface="Lato"/>
                <a:sym typeface="Lato"/>
              </a:defRPr>
            </a:lvl7pPr>
            <a:lvl8pPr lvl="7" algn="ctr">
              <a:spcBef>
                <a:spcPts val="0"/>
              </a:spcBef>
              <a:spcAft>
                <a:spcPts val="0"/>
              </a:spcAft>
              <a:buClr>
                <a:schemeClr val="lt1"/>
              </a:buClr>
              <a:buSzPts val="3200"/>
              <a:buFont typeface="Lato"/>
              <a:buNone/>
              <a:defRPr>
                <a:solidFill>
                  <a:schemeClr val="lt1"/>
                </a:solidFill>
                <a:latin typeface="Lato"/>
                <a:ea typeface="Lato"/>
                <a:cs typeface="Lato"/>
                <a:sym typeface="Lato"/>
              </a:defRPr>
            </a:lvl8pPr>
            <a:lvl9pPr lvl="8" algn="ctr">
              <a:spcBef>
                <a:spcPts val="0"/>
              </a:spcBef>
              <a:spcAft>
                <a:spcPts val="0"/>
              </a:spcAft>
              <a:buClr>
                <a:schemeClr val="lt1"/>
              </a:buClr>
              <a:buSzPts val="3200"/>
              <a:buFont typeface="Lato"/>
              <a:buNone/>
              <a:defRPr>
                <a:solidFill>
                  <a:schemeClr val="lt1"/>
                </a:solidFill>
                <a:latin typeface="Lato"/>
                <a:ea typeface="Lato"/>
                <a:cs typeface="Lato"/>
                <a:sym typeface="Lato"/>
              </a:defRPr>
            </a:lvl9pPr>
          </a:lstStyle>
          <a:p/>
        </p:txBody>
      </p:sp>
      <p:sp>
        <p:nvSpPr>
          <p:cNvPr id="13" name="Google Shape;13;p2"/>
          <p:cNvSpPr txBox="1"/>
          <p:nvPr>
            <p:ph idx="1" type="subTitle"/>
          </p:nvPr>
        </p:nvSpPr>
        <p:spPr>
          <a:xfrm>
            <a:off x="3096363" y="3266930"/>
            <a:ext cx="2951400" cy="701400"/>
          </a:xfrm>
          <a:prstGeom prst="rect">
            <a:avLst/>
          </a:prstGeom>
        </p:spPr>
        <p:txBody>
          <a:bodyPr anchorCtr="0" anchor="b" bIns="91425" lIns="91425" spcFirstLastPara="1" rIns="91425" wrap="square" tIns="91425">
            <a:normAutofit/>
          </a:bodyPr>
          <a:lstStyle>
            <a:lvl1pPr lvl="0" algn="ctr">
              <a:lnSpc>
                <a:spcPct val="100000"/>
              </a:lnSpc>
              <a:spcBef>
                <a:spcPts val="0"/>
              </a:spcBef>
              <a:spcAft>
                <a:spcPts val="0"/>
              </a:spcAft>
              <a:buClr>
                <a:schemeClr val="lt1"/>
              </a:buClr>
              <a:buSzPts val="1800"/>
              <a:buFont typeface="Playfair Display"/>
              <a:buNone/>
              <a:defRPr b="1">
                <a:solidFill>
                  <a:schemeClr val="lt1"/>
                </a:solidFill>
                <a:latin typeface="Playfair Display"/>
                <a:ea typeface="Playfair Display"/>
                <a:cs typeface="Playfair Display"/>
                <a:sym typeface="Playfair Display"/>
              </a:defRPr>
            </a:lvl1pPr>
            <a:lvl2pPr lvl="1" algn="ctr">
              <a:lnSpc>
                <a:spcPct val="100000"/>
              </a:lnSpc>
              <a:spcBef>
                <a:spcPts val="0"/>
              </a:spcBef>
              <a:spcAft>
                <a:spcPts val="0"/>
              </a:spcAft>
              <a:buClr>
                <a:schemeClr val="lt1"/>
              </a:buClr>
              <a:buSzPts val="1800"/>
              <a:buFont typeface="Playfair Display"/>
              <a:buNone/>
              <a:defRPr b="1" sz="1800">
                <a:solidFill>
                  <a:schemeClr val="lt1"/>
                </a:solidFill>
                <a:latin typeface="Playfair Display"/>
                <a:ea typeface="Playfair Display"/>
                <a:cs typeface="Playfair Display"/>
                <a:sym typeface="Playfair Display"/>
              </a:defRPr>
            </a:lvl2pPr>
            <a:lvl3pPr lvl="2" algn="ctr">
              <a:lnSpc>
                <a:spcPct val="100000"/>
              </a:lnSpc>
              <a:spcBef>
                <a:spcPts val="0"/>
              </a:spcBef>
              <a:spcAft>
                <a:spcPts val="0"/>
              </a:spcAft>
              <a:buClr>
                <a:schemeClr val="lt1"/>
              </a:buClr>
              <a:buSzPts val="1800"/>
              <a:buFont typeface="Playfair Display"/>
              <a:buNone/>
              <a:defRPr b="1" sz="1800">
                <a:solidFill>
                  <a:schemeClr val="lt1"/>
                </a:solidFill>
                <a:latin typeface="Playfair Display"/>
                <a:ea typeface="Playfair Display"/>
                <a:cs typeface="Playfair Display"/>
                <a:sym typeface="Playfair Display"/>
              </a:defRPr>
            </a:lvl3pPr>
            <a:lvl4pPr lvl="3" algn="ctr">
              <a:lnSpc>
                <a:spcPct val="100000"/>
              </a:lnSpc>
              <a:spcBef>
                <a:spcPts val="0"/>
              </a:spcBef>
              <a:spcAft>
                <a:spcPts val="0"/>
              </a:spcAft>
              <a:buClr>
                <a:schemeClr val="lt1"/>
              </a:buClr>
              <a:buSzPts val="1800"/>
              <a:buFont typeface="Playfair Display"/>
              <a:buNone/>
              <a:defRPr b="1" sz="1800">
                <a:solidFill>
                  <a:schemeClr val="lt1"/>
                </a:solidFill>
                <a:latin typeface="Playfair Display"/>
                <a:ea typeface="Playfair Display"/>
                <a:cs typeface="Playfair Display"/>
                <a:sym typeface="Playfair Display"/>
              </a:defRPr>
            </a:lvl4pPr>
            <a:lvl5pPr lvl="4" algn="ctr">
              <a:lnSpc>
                <a:spcPct val="100000"/>
              </a:lnSpc>
              <a:spcBef>
                <a:spcPts val="0"/>
              </a:spcBef>
              <a:spcAft>
                <a:spcPts val="0"/>
              </a:spcAft>
              <a:buClr>
                <a:schemeClr val="lt1"/>
              </a:buClr>
              <a:buSzPts val="1800"/>
              <a:buFont typeface="Playfair Display"/>
              <a:buNone/>
              <a:defRPr b="1" sz="1800">
                <a:solidFill>
                  <a:schemeClr val="lt1"/>
                </a:solidFill>
                <a:latin typeface="Playfair Display"/>
                <a:ea typeface="Playfair Display"/>
                <a:cs typeface="Playfair Display"/>
                <a:sym typeface="Playfair Display"/>
              </a:defRPr>
            </a:lvl5pPr>
            <a:lvl6pPr lvl="5" algn="ctr">
              <a:lnSpc>
                <a:spcPct val="100000"/>
              </a:lnSpc>
              <a:spcBef>
                <a:spcPts val="0"/>
              </a:spcBef>
              <a:spcAft>
                <a:spcPts val="0"/>
              </a:spcAft>
              <a:buClr>
                <a:schemeClr val="lt1"/>
              </a:buClr>
              <a:buSzPts val="1800"/>
              <a:buFont typeface="Playfair Display"/>
              <a:buNone/>
              <a:defRPr b="1" sz="1800">
                <a:solidFill>
                  <a:schemeClr val="lt1"/>
                </a:solidFill>
                <a:latin typeface="Playfair Display"/>
                <a:ea typeface="Playfair Display"/>
                <a:cs typeface="Playfair Display"/>
                <a:sym typeface="Playfair Display"/>
              </a:defRPr>
            </a:lvl6pPr>
            <a:lvl7pPr lvl="6" algn="ctr">
              <a:lnSpc>
                <a:spcPct val="100000"/>
              </a:lnSpc>
              <a:spcBef>
                <a:spcPts val="0"/>
              </a:spcBef>
              <a:spcAft>
                <a:spcPts val="0"/>
              </a:spcAft>
              <a:buClr>
                <a:schemeClr val="lt1"/>
              </a:buClr>
              <a:buSzPts val="1800"/>
              <a:buFont typeface="Playfair Display"/>
              <a:buNone/>
              <a:defRPr b="1" sz="1800">
                <a:solidFill>
                  <a:schemeClr val="lt1"/>
                </a:solidFill>
                <a:latin typeface="Playfair Display"/>
                <a:ea typeface="Playfair Display"/>
                <a:cs typeface="Playfair Display"/>
                <a:sym typeface="Playfair Display"/>
              </a:defRPr>
            </a:lvl7pPr>
            <a:lvl8pPr lvl="7" algn="ctr">
              <a:lnSpc>
                <a:spcPct val="100000"/>
              </a:lnSpc>
              <a:spcBef>
                <a:spcPts val="0"/>
              </a:spcBef>
              <a:spcAft>
                <a:spcPts val="0"/>
              </a:spcAft>
              <a:buClr>
                <a:schemeClr val="lt1"/>
              </a:buClr>
              <a:buSzPts val="1800"/>
              <a:buFont typeface="Playfair Display"/>
              <a:buNone/>
              <a:defRPr b="1" sz="1800">
                <a:solidFill>
                  <a:schemeClr val="lt1"/>
                </a:solidFill>
                <a:latin typeface="Playfair Display"/>
                <a:ea typeface="Playfair Display"/>
                <a:cs typeface="Playfair Display"/>
                <a:sym typeface="Playfair Display"/>
              </a:defRPr>
            </a:lvl8pPr>
            <a:lvl9pPr lvl="8" algn="ctr">
              <a:lnSpc>
                <a:spcPct val="100000"/>
              </a:lnSpc>
              <a:spcBef>
                <a:spcPts val="0"/>
              </a:spcBef>
              <a:spcAft>
                <a:spcPts val="0"/>
              </a:spcAft>
              <a:buClr>
                <a:schemeClr val="lt1"/>
              </a:buClr>
              <a:buSzPts val="1800"/>
              <a:buFont typeface="Playfair Display"/>
              <a:buNone/>
              <a:defRPr b="1" sz="1800">
                <a:solidFill>
                  <a:schemeClr val="lt1"/>
                </a:solidFill>
                <a:latin typeface="Playfair Display"/>
                <a:ea typeface="Playfair Display"/>
                <a:cs typeface="Playfair Display"/>
                <a:sym typeface="Playfair Display"/>
              </a:defRPr>
            </a:lvl9pPr>
          </a:lstStyle>
          <a:p/>
        </p:txBody>
      </p:sp>
      <p:sp>
        <p:nvSpPr>
          <p:cNvPr id="14" name="Google Shape;14;p2"/>
          <p:cNvSpPr txBox="1"/>
          <p:nvPr>
            <p:ph idx="12" type="sldNum"/>
          </p:nvPr>
        </p:nvSpPr>
        <p:spPr>
          <a:xfrm>
            <a:off x="8490250" y="4681009"/>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8" name="Shape 48"/>
        <p:cNvGrpSpPr/>
        <p:nvPr/>
      </p:nvGrpSpPr>
      <p:grpSpPr>
        <a:xfrm>
          <a:off x="0" y="0"/>
          <a:ext cx="0" cy="0"/>
          <a:chOff x="0" y="0"/>
          <a:chExt cx="0" cy="0"/>
        </a:xfrm>
      </p:grpSpPr>
      <p:sp>
        <p:nvSpPr>
          <p:cNvPr id="49" name="Google Shape;49;p11"/>
          <p:cNvSpPr/>
          <p:nvPr/>
        </p:nvSpPr>
        <p:spPr>
          <a:xfrm>
            <a:off x="0" y="5045700"/>
            <a:ext cx="9144000" cy="97800"/>
          </a:xfrm>
          <a:prstGeom prst="rect">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0" name="Google Shape;50;p11"/>
          <p:cNvSpPr txBox="1"/>
          <p:nvPr>
            <p:ph hasCustomPrompt="1" type="title"/>
          </p:nvPr>
        </p:nvSpPr>
        <p:spPr>
          <a:xfrm>
            <a:off x="311700" y="1233100"/>
            <a:ext cx="8520600" cy="1610100"/>
          </a:xfrm>
          <a:prstGeom prst="rect">
            <a:avLst/>
          </a:prstGeom>
        </p:spPr>
        <p:txBody>
          <a:bodyPr anchorCtr="0" anchor="b" bIns="91425" lIns="91425" spcFirstLastPara="1" rIns="91425" wrap="square" tIns="91425">
            <a:normAutofit/>
          </a:bodyPr>
          <a:lstStyle>
            <a:lvl1pPr lvl="0" algn="ctr">
              <a:spcBef>
                <a:spcPts val="0"/>
              </a:spcBef>
              <a:spcAft>
                <a:spcPts val="0"/>
              </a:spcAft>
              <a:buSzPts val="10000"/>
              <a:buFont typeface="Lato"/>
              <a:buNone/>
              <a:defRPr sz="10000">
                <a:latin typeface="Lato"/>
                <a:ea typeface="Lato"/>
                <a:cs typeface="Lato"/>
                <a:sym typeface="Lato"/>
              </a:defRPr>
            </a:lvl1pPr>
            <a:lvl2pPr lvl="1" algn="ctr">
              <a:spcBef>
                <a:spcPts val="0"/>
              </a:spcBef>
              <a:spcAft>
                <a:spcPts val="0"/>
              </a:spcAft>
              <a:buSzPts val="10000"/>
              <a:buFont typeface="Lato"/>
              <a:buNone/>
              <a:defRPr sz="10000">
                <a:latin typeface="Lato"/>
                <a:ea typeface="Lato"/>
                <a:cs typeface="Lato"/>
                <a:sym typeface="Lato"/>
              </a:defRPr>
            </a:lvl2pPr>
            <a:lvl3pPr lvl="2" algn="ctr">
              <a:spcBef>
                <a:spcPts val="0"/>
              </a:spcBef>
              <a:spcAft>
                <a:spcPts val="0"/>
              </a:spcAft>
              <a:buSzPts val="10000"/>
              <a:buFont typeface="Lato"/>
              <a:buNone/>
              <a:defRPr sz="10000">
                <a:latin typeface="Lato"/>
                <a:ea typeface="Lato"/>
                <a:cs typeface="Lato"/>
                <a:sym typeface="Lato"/>
              </a:defRPr>
            </a:lvl3pPr>
            <a:lvl4pPr lvl="3" algn="ctr">
              <a:spcBef>
                <a:spcPts val="0"/>
              </a:spcBef>
              <a:spcAft>
                <a:spcPts val="0"/>
              </a:spcAft>
              <a:buSzPts val="10000"/>
              <a:buFont typeface="Lato"/>
              <a:buNone/>
              <a:defRPr sz="10000">
                <a:latin typeface="Lato"/>
                <a:ea typeface="Lato"/>
                <a:cs typeface="Lato"/>
                <a:sym typeface="Lato"/>
              </a:defRPr>
            </a:lvl4pPr>
            <a:lvl5pPr lvl="4" algn="ctr">
              <a:spcBef>
                <a:spcPts val="0"/>
              </a:spcBef>
              <a:spcAft>
                <a:spcPts val="0"/>
              </a:spcAft>
              <a:buSzPts val="10000"/>
              <a:buFont typeface="Lato"/>
              <a:buNone/>
              <a:defRPr sz="10000">
                <a:latin typeface="Lato"/>
                <a:ea typeface="Lato"/>
                <a:cs typeface="Lato"/>
                <a:sym typeface="Lato"/>
              </a:defRPr>
            </a:lvl5pPr>
            <a:lvl6pPr lvl="5" algn="ctr">
              <a:spcBef>
                <a:spcPts val="0"/>
              </a:spcBef>
              <a:spcAft>
                <a:spcPts val="0"/>
              </a:spcAft>
              <a:buSzPts val="10000"/>
              <a:buFont typeface="Lato"/>
              <a:buNone/>
              <a:defRPr sz="10000">
                <a:latin typeface="Lato"/>
                <a:ea typeface="Lato"/>
                <a:cs typeface="Lato"/>
                <a:sym typeface="Lato"/>
              </a:defRPr>
            </a:lvl6pPr>
            <a:lvl7pPr lvl="6" algn="ctr">
              <a:spcBef>
                <a:spcPts val="0"/>
              </a:spcBef>
              <a:spcAft>
                <a:spcPts val="0"/>
              </a:spcAft>
              <a:buSzPts val="10000"/>
              <a:buFont typeface="Lato"/>
              <a:buNone/>
              <a:defRPr sz="10000">
                <a:latin typeface="Lato"/>
                <a:ea typeface="Lato"/>
                <a:cs typeface="Lato"/>
                <a:sym typeface="Lato"/>
              </a:defRPr>
            </a:lvl7pPr>
            <a:lvl8pPr lvl="7" algn="ctr">
              <a:spcBef>
                <a:spcPts val="0"/>
              </a:spcBef>
              <a:spcAft>
                <a:spcPts val="0"/>
              </a:spcAft>
              <a:buSzPts val="10000"/>
              <a:buFont typeface="Lato"/>
              <a:buNone/>
              <a:defRPr sz="10000">
                <a:latin typeface="Lato"/>
                <a:ea typeface="Lato"/>
                <a:cs typeface="Lato"/>
                <a:sym typeface="Lato"/>
              </a:defRPr>
            </a:lvl8pPr>
            <a:lvl9pPr lvl="8" algn="ctr">
              <a:spcBef>
                <a:spcPts val="0"/>
              </a:spcBef>
              <a:spcAft>
                <a:spcPts val="0"/>
              </a:spcAft>
              <a:buSzPts val="10000"/>
              <a:buFont typeface="Lato"/>
              <a:buNone/>
              <a:defRPr sz="10000">
                <a:latin typeface="Lato"/>
                <a:ea typeface="Lato"/>
                <a:cs typeface="Lato"/>
                <a:sym typeface="Lato"/>
              </a:defRPr>
            </a:lvl9pPr>
          </a:lstStyle>
          <a:p>
            <a:r>
              <a:t>xx%</a:t>
            </a:r>
          </a:p>
        </p:txBody>
      </p:sp>
      <p:sp>
        <p:nvSpPr>
          <p:cNvPr id="51" name="Google Shape;51;p11"/>
          <p:cNvSpPr txBox="1"/>
          <p:nvPr>
            <p:ph idx="1" type="body"/>
          </p:nvPr>
        </p:nvSpPr>
        <p:spPr>
          <a:xfrm>
            <a:off x="311700" y="2919450"/>
            <a:ext cx="8520600" cy="1071600"/>
          </a:xfrm>
          <a:prstGeom prst="rect">
            <a:avLst/>
          </a:prstGeom>
        </p:spPr>
        <p:txBody>
          <a:bodyPr anchorCtr="0" anchor="t" bIns="91425" lIns="91425" spcFirstLastPara="1" rIns="91425" wrap="square" tIns="91425">
            <a:normAutofit/>
          </a:bodyPr>
          <a:lstStyle>
            <a:lvl1pPr indent="-342900" lvl="0" marL="457200" algn="ctr">
              <a:spcBef>
                <a:spcPts val="0"/>
              </a:spcBef>
              <a:spcAft>
                <a:spcPts val="0"/>
              </a:spcAft>
              <a:buSzPts val="1800"/>
              <a:buChar char="●"/>
              <a:defRPr/>
            </a:lvl1pPr>
            <a:lvl2pPr indent="-317500" lvl="1" marL="914400" algn="ctr">
              <a:spcBef>
                <a:spcPts val="0"/>
              </a:spcBef>
              <a:spcAft>
                <a:spcPts val="0"/>
              </a:spcAft>
              <a:buSzPts val="1400"/>
              <a:buChar char="○"/>
              <a:defRPr/>
            </a:lvl2pPr>
            <a:lvl3pPr indent="-317500" lvl="2" marL="1371600" algn="ctr">
              <a:spcBef>
                <a:spcPts val="0"/>
              </a:spcBef>
              <a:spcAft>
                <a:spcPts val="0"/>
              </a:spcAft>
              <a:buSzPts val="1400"/>
              <a:buChar char="■"/>
              <a:defRPr/>
            </a:lvl3pPr>
            <a:lvl4pPr indent="-317500" lvl="3" marL="1828800" algn="ctr">
              <a:spcBef>
                <a:spcPts val="0"/>
              </a:spcBef>
              <a:spcAft>
                <a:spcPts val="0"/>
              </a:spcAft>
              <a:buSzPts val="1400"/>
              <a:buChar char="●"/>
              <a:defRPr/>
            </a:lvl4pPr>
            <a:lvl5pPr indent="-317500" lvl="4" marL="2286000" algn="ctr">
              <a:spcBef>
                <a:spcPts val="0"/>
              </a:spcBef>
              <a:spcAft>
                <a:spcPts val="0"/>
              </a:spcAft>
              <a:buSzPts val="1400"/>
              <a:buChar char="○"/>
              <a:defRPr/>
            </a:lvl5pPr>
            <a:lvl6pPr indent="-317500" lvl="5" marL="2743200" algn="ctr">
              <a:spcBef>
                <a:spcPts val="0"/>
              </a:spcBef>
              <a:spcAft>
                <a:spcPts val="0"/>
              </a:spcAft>
              <a:buSzPts val="1400"/>
              <a:buChar char="■"/>
              <a:defRPr/>
            </a:lvl6pPr>
            <a:lvl7pPr indent="-317500" lvl="6" marL="3200400" algn="ctr">
              <a:spcBef>
                <a:spcPts val="0"/>
              </a:spcBef>
              <a:spcAft>
                <a:spcPts val="0"/>
              </a:spcAft>
              <a:buSzPts val="1400"/>
              <a:buChar char="●"/>
              <a:defRPr/>
            </a:lvl7pPr>
            <a:lvl8pPr indent="-317500" lvl="7" marL="3657600" algn="ctr">
              <a:spcBef>
                <a:spcPts val="0"/>
              </a:spcBef>
              <a:spcAft>
                <a:spcPts val="0"/>
              </a:spcAft>
              <a:buSzPts val="1400"/>
              <a:buChar char="○"/>
              <a:defRPr/>
            </a:lvl8pPr>
            <a:lvl9pPr indent="-317500" lvl="8" marL="4114800" algn="ctr">
              <a:spcBef>
                <a:spcPts val="0"/>
              </a:spcBef>
              <a:spcAft>
                <a:spcPts val="0"/>
              </a:spcAft>
              <a:buSzPts val="1400"/>
              <a:buChar char="■"/>
              <a:defRPr/>
            </a:lvl9pPr>
          </a:lstStyle>
          <a:p/>
        </p:txBody>
      </p:sp>
      <p:sp>
        <p:nvSpPr>
          <p:cNvPr id="52" name="Google Shape;52;p11"/>
          <p:cNvSpPr txBox="1"/>
          <p:nvPr>
            <p:ph idx="12" type="sldNum"/>
          </p:nvPr>
        </p:nvSpPr>
        <p:spPr>
          <a:xfrm>
            <a:off x="8490250" y="4681009"/>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53" name="Shape 53"/>
        <p:cNvGrpSpPr/>
        <p:nvPr/>
      </p:nvGrpSpPr>
      <p:grpSpPr>
        <a:xfrm>
          <a:off x="0" y="0"/>
          <a:ext cx="0" cy="0"/>
          <a:chOff x="0" y="0"/>
          <a:chExt cx="0" cy="0"/>
        </a:xfrm>
      </p:grpSpPr>
      <p:sp>
        <p:nvSpPr>
          <p:cNvPr id="54" name="Google Shape;54;p12"/>
          <p:cNvSpPr txBox="1"/>
          <p:nvPr>
            <p:ph idx="12" type="sldNum"/>
          </p:nvPr>
        </p:nvSpPr>
        <p:spPr>
          <a:xfrm>
            <a:off x="8490250" y="4681009"/>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bg>
      <p:bgPr>
        <a:solidFill>
          <a:schemeClr val="dk1"/>
        </a:solidFill>
      </p:bgPr>
    </p:bg>
    <p:spTree>
      <p:nvGrpSpPr>
        <p:cNvPr id="15" name="Shape 15"/>
        <p:cNvGrpSpPr/>
        <p:nvPr/>
      </p:nvGrpSpPr>
      <p:grpSpPr>
        <a:xfrm>
          <a:off x="0" y="0"/>
          <a:ext cx="0" cy="0"/>
          <a:chOff x="0" y="0"/>
          <a:chExt cx="0" cy="0"/>
        </a:xfrm>
      </p:grpSpPr>
      <p:sp>
        <p:nvSpPr>
          <p:cNvPr id="16" name="Google Shape;16;p3"/>
          <p:cNvSpPr txBox="1"/>
          <p:nvPr>
            <p:ph type="title"/>
          </p:nvPr>
        </p:nvSpPr>
        <p:spPr>
          <a:xfrm>
            <a:off x="509550" y="1423875"/>
            <a:ext cx="8124900" cy="1798200"/>
          </a:xfrm>
          <a:prstGeom prst="rect">
            <a:avLst/>
          </a:prstGeom>
        </p:spPr>
        <p:txBody>
          <a:bodyPr anchorCtr="0" anchor="ctr" bIns="91425" lIns="91425" spcFirstLastPara="1" rIns="91425" wrap="square" tIns="91425">
            <a:normAutofit/>
          </a:bodyPr>
          <a:lstStyle>
            <a:lvl1pPr lvl="0" algn="ctr">
              <a:spcBef>
                <a:spcPts val="0"/>
              </a:spcBef>
              <a:spcAft>
                <a:spcPts val="0"/>
              </a:spcAft>
              <a:buClr>
                <a:schemeClr val="lt1"/>
              </a:buClr>
              <a:buSzPts val="4800"/>
              <a:buFont typeface="Lato"/>
              <a:buNone/>
              <a:defRPr b="0" sz="4800">
                <a:solidFill>
                  <a:schemeClr val="lt1"/>
                </a:solidFill>
                <a:latin typeface="Lato"/>
                <a:ea typeface="Lato"/>
                <a:cs typeface="Lato"/>
                <a:sym typeface="Lato"/>
              </a:defRPr>
            </a:lvl1pPr>
            <a:lvl2pPr lvl="1" algn="ctr">
              <a:spcBef>
                <a:spcPts val="0"/>
              </a:spcBef>
              <a:spcAft>
                <a:spcPts val="0"/>
              </a:spcAft>
              <a:buClr>
                <a:schemeClr val="lt1"/>
              </a:buClr>
              <a:buSzPts val="4800"/>
              <a:buFont typeface="Lato"/>
              <a:buNone/>
              <a:defRPr b="0" sz="4800">
                <a:solidFill>
                  <a:schemeClr val="lt1"/>
                </a:solidFill>
                <a:latin typeface="Lato"/>
                <a:ea typeface="Lato"/>
                <a:cs typeface="Lato"/>
                <a:sym typeface="Lato"/>
              </a:defRPr>
            </a:lvl2pPr>
            <a:lvl3pPr lvl="2" algn="ctr">
              <a:spcBef>
                <a:spcPts val="0"/>
              </a:spcBef>
              <a:spcAft>
                <a:spcPts val="0"/>
              </a:spcAft>
              <a:buClr>
                <a:schemeClr val="lt1"/>
              </a:buClr>
              <a:buSzPts val="4800"/>
              <a:buFont typeface="Lato"/>
              <a:buNone/>
              <a:defRPr b="0" sz="4800">
                <a:solidFill>
                  <a:schemeClr val="lt1"/>
                </a:solidFill>
                <a:latin typeface="Lato"/>
                <a:ea typeface="Lato"/>
                <a:cs typeface="Lato"/>
                <a:sym typeface="Lato"/>
              </a:defRPr>
            </a:lvl3pPr>
            <a:lvl4pPr lvl="3" algn="ctr">
              <a:spcBef>
                <a:spcPts val="0"/>
              </a:spcBef>
              <a:spcAft>
                <a:spcPts val="0"/>
              </a:spcAft>
              <a:buClr>
                <a:schemeClr val="lt1"/>
              </a:buClr>
              <a:buSzPts val="4800"/>
              <a:buFont typeface="Lato"/>
              <a:buNone/>
              <a:defRPr b="0" sz="4800">
                <a:solidFill>
                  <a:schemeClr val="lt1"/>
                </a:solidFill>
                <a:latin typeface="Lato"/>
                <a:ea typeface="Lato"/>
                <a:cs typeface="Lato"/>
                <a:sym typeface="Lato"/>
              </a:defRPr>
            </a:lvl4pPr>
            <a:lvl5pPr lvl="4" algn="ctr">
              <a:spcBef>
                <a:spcPts val="0"/>
              </a:spcBef>
              <a:spcAft>
                <a:spcPts val="0"/>
              </a:spcAft>
              <a:buClr>
                <a:schemeClr val="lt1"/>
              </a:buClr>
              <a:buSzPts val="4800"/>
              <a:buFont typeface="Lato"/>
              <a:buNone/>
              <a:defRPr b="0" sz="4800">
                <a:solidFill>
                  <a:schemeClr val="lt1"/>
                </a:solidFill>
                <a:latin typeface="Lato"/>
                <a:ea typeface="Lato"/>
                <a:cs typeface="Lato"/>
                <a:sym typeface="Lato"/>
              </a:defRPr>
            </a:lvl5pPr>
            <a:lvl6pPr lvl="5" algn="ctr">
              <a:spcBef>
                <a:spcPts val="0"/>
              </a:spcBef>
              <a:spcAft>
                <a:spcPts val="0"/>
              </a:spcAft>
              <a:buClr>
                <a:schemeClr val="lt1"/>
              </a:buClr>
              <a:buSzPts val="4800"/>
              <a:buFont typeface="Lato"/>
              <a:buNone/>
              <a:defRPr b="0" sz="4800">
                <a:solidFill>
                  <a:schemeClr val="lt1"/>
                </a:solidFill>
                <a:latin typeface="Lato"/>
                <a:ea typeface="Lato"/>
                <a:cs typeface="Lato"/>
                <a:sym typeface="Lato"/>
              </a:defRPr>
            </a:lvl6pPr>
            <a:lvl7pPr lvl="6" algn="ctr">
              <a:spcBef>
                <a:spcPts val="0"/>
              </a:spcBef>
              <a:spcAft>
                <a:spcPts val="0"/>
              </a:spcAft>
              <a:buClr>
                <a:schemeClr val="lt1"/>
              </a:buClr>
              <a:buSzPts val="4800"/>
              <a:buFont typeface="Lato"/>
              <a:buNone/>
              <a:defRPr b="0" sz="4800">
                <a:solidFill>
                  <a:schemeClr val="lt1"/>
                </a:solidFill>
                <a:latin typeface="Lato"/>
                <a:ea typeface="Lato"/>
                <a:cs typeface="Lato"/>
                <a:sym typeface="Lato"/>
              </a:defRPr>
            </a:lvl7pPr>
            <a:lvl8pPr lvl="7" algn="ctr">
              <a:spcBef>
                <a:spcPts val="0"/>
              </a:spcBef>
              <a:spcAft>
                <a:spcPts val="0"/>
              </a:spcAft>
              <a:buClr>
                <a:schemeClr val="lt1"/>
              </a:buClr>
              <a:buSzPts val="4800"/>
              <a:buFont typeface="Lato"/>
              <a:buNone/>
              <a:defRPr b="0" sz="4800">
                <a:solidFill>
                  <a:schemeClr val="lt1"/>
                </a:solidFill>
                <a:latin typeface="Lato"/>
                <a:ea typeface="Lato"/>
                <a:cs typeface="Lato"/>
                <a:sym typeface="Lato"/>
              </a:defRPr>
            </a:lvl8pPr>
            <a:lvl9pPr lvl="8" algn="ctr">
              <a:spcBef>
                <a:spcPts val="0"/>
              </a:spcBef>
              <a:spcAft>
                <a:spcPts val="0"/>
              </a:spcAft>
              <a:buClr>
                <a:schemeClr val="lt1"/>
              </a:buClr>
              <a:buSzPts val="4800"/>
              <a:buFont typeface="Lato"/>
              <a:buNone/>
              <a:defRPr b="0" sz="4800">
                <a:solidFill>
                  <a:schemeClr val="lt1"/>
                </a:solidFill>
                <a:latin typeface="Lato"/>
                <a:ea typeface="Lato"/>
                <a:cs typeface="Lato"/>
                <a:sym typeface="Lato"/>
              </a:defRPr>
            </a:lvl9pPr>
          </a:lstStyle>
          <a:p/>
        </p:txBody>
      </p:sp>
      <p:sp>
        <p:nvSpPr>
          <p:cNvPr id="17" name="Google Shape;17;p3"/>
          <p:cNvSpPr txBox="1"/>
          <p:nvPr>
            <p:ph idx="12" type="sldNum"/>
          </p:nvPr>
        </p:nvSpPr>
        <p:spPr>
          <a:xfrm>
            <a:off x="8490250" y="4681009"/>
            <a:ext cx="548700" cy="393600"/>
          </a:xfrm>
          <a:prstGeom prst="rect">
            <a:avLst/>
          </a:prstGeom>
        </p:spPr>
        <p:txBody>
          <a:bodyPr anchorCtr="0" anchor="ctr" bIns="91425" lIns="91425" spcFirstLastPara="1" rIns="91425" wrap="square" tIns="91425">
            <a:norm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8" name="Shape 18"/>
        <p:cNvGrpSpPr/>
        <p:nvPr/>
      </p:nvGrpSpPr>
      <p:grpSpPr>
        <a:xfrm>
          <a:off x="0" y="0"/>
          <a:ext cx="0" cy="0"/>
          <a:chOff x="0" y="0"/>
          <a:chExt cx="0" cy="0"/>
        </a:xfrm>
      </p:grpSpPr>
      <p:sp>
        <p:nvSpPr>
          <p:cNvPr id="19" name="Google Shape;19;p4"/>
          <p:cNvSpPr/>
          <p:nvPr/>
        </p:nvSpPr>
        <p:spPr>
          <a:xfrm>
            <a:off x="0" y="5045700"/>
            <a:ext cx="9144000" cy="97800"/>
          </a:xfrm>
          <a:prstGeom prst="rect">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 name="Google Shape;20;p4"/>
          <p:cNvSpPr txBox="1"/>
          <p:nvPr>
            <p:ph type="title"/>
          </p:nvPr>
        </p:nvSpPr>
        <p:spPr>
          <a:xfrm>
            <a:off x="311700" y="391350"/>
            <a:ext cx="8520600" cy="626100"/>
          </a:xfrm>
          <a:prstGeom prst="rect">
            <a:avLst/>
          </a:prstGeom>
        </p:spPr>
        <p:txBody>
          <a:bodyPr anchorCtr="0" anchor="t" bIns="91425" lIns="91425" spcFirstLastPara="1" rIns="91425" wrap="square" tIns="91425">
            <a:normAutofit/>
          </a:bodyPr>
          <a:lstStyle>
            <a:lvl1pPr lvl="0">
              <a:spcBef>
                <a:spcPts val="0"/>
              </a:spcBef>
              <a:spcAft>
                <a:spcPts val="0"/>
              </a:spcAft>
              <a:buSzPts val="3200"/>
              <a:buNone/>
              <a:defRPr/>
            </a:lvl1pPr>
            <a:lvl2pPr lvl="1">
              <a:spcBef>
                <a:spcPts val="0"/>
              </a:spcBef>
              <a:spcAft>
                <a:spcPts val="0"/>
              </a:spcAft>
              <a:buSzPts val="3200"/>
              <a:buNone/>
              <a:defRPr/>
            </a:lvl2pPr>
            <a:lvl3pPr lvl="2">
              <a:spcBef>
                <a:spcPts val="0"/>
              </a:spcBef>
              <a:spcAft>
                <a:spcPts val="0"/>
              </a:spcAft>
              <a:buSzPts val="3200"/>
              <a:buNone/>
              <a:defRPr/>
            </a:lvl3pPr>
            <a:lvl4pPr lvl="3">
              <a:spcBef>
                <a:spcPts val="0"/>
              </a:spcBef>
              <a:spcAft>
                <a:spcPts val="0"/>
              </a:spcAft>
              <a:buSzPts val="3200"/>
              <a:buNone/>
              <a:defRPr/>
            </a:lvl4pPr>
            <a:lvl5pPr lvl="4">
              <a:spcBef>
                <a:spcPts val="0"/>
              </a:spcBef>
              <a:spcAft>
                <a:spcPts val="0"/>
              </a:spcAft>
              <a:buSzPts val="3200"/>
              <a:buNone/>
              <a:defRPr/>
            </a:lvl5pPr>
            <a:lvl6pPr lvl="5">
              <a:spcBef>
                <a:spcPts val="0"/>
              </a:spcBef>
              <a:spcAft>
                <a:spcPts val="0"/>
              </a:spcAft>
              <a:buSzPts val="3200"/>
              <a:buNone/>
              <a:defRPr/>
            </a:lvl6pPr>
            <a:lvl7pPr lvl="6">
              <a:spcBef>
                <a:spcPts val="0"/>
              </a:spcBef>
              <a:spcAft>
                <a:spcPts val="0"/>
              </a:spcAft>
              <a:buSzPts val="3200"/>
              <a:buNone/>
              <a:defRPr/>
            </a:lvl7pPr>
            <a:lvl8pPr lvl="7">
              <a:spcBef>
                <a:spcPts val="0"/>
              </a:spcBef>
              <a:spcAft>
                <a:spcPts val="0"/>
              </a:spcAft>
              <a:buSzPts val="3200"/>
              <a:buNone/>
              <a:defRPr/>
            </a:lvl8pPr>
            <a:lvl9pPr lvl="8">
              <a:spcBef>
                <a:spcPts val="0"/>
              </a:spcBef>
              <a:spcAft>
                <a:spcPts val="0"/>
              </a:spcAft>
              <a:buSzPts val="3200"/>
              <a:buNone/>
              <a:defRPr/>
            </a:lvl9pPr>
          </a:lstStyle>
          <a:p/>
        </p:txBody>
      </p:sp>
      <p:sp>
        <p:nvSpPr>
          <p:cNvPr id="21" name="Google Shape;21;p4"/>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22" name="Google Shape;22;p4"/>
          <p:cNvSpPr txBox="1"/>
          <p:nvPr>
            <p:ph idx="12" type="sldNum"/>
          </p:nvPr>
        </p:nvSpPr>
        <p:spPr>
          <a:xfrm>
            <a:off x="8490250" y="4681009"/>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3" name="Shape 23"/>
        <p:cNvGrpSpPr/>
        <p:nvPr/>
      </p:nvGrpSpPr>
      <p:grpSpPr>
        <a:xfrm>
          <a:off x="0" y="0"/>
          <a:ext cx="0" cy="0"/>
          <a:chOff x="0" y="0"/>
          <a:chExt cx="0" cy="0"/>
        </a:xfrm>
      </p:grpSpPr>
      <p:sp>
        <p:nvSpPr>
          <p:cNvPr id="24" name="Google Shape;24;p5"/>
          <p:cNvSpPr txBox="1"/>
          <p:nvPr>
            <p:ph type="title"/>
          </p:nvPr>
        </p:nvSpPr>
        <p:spPr>
          <a:xfrm>
            <a:off x="311700" y="391350"/>
            <a:ext cx="8520600" cy="626100"/>
          </a:xfrm>
          <a:prstGeom prst="rect">
            <a:avLst/>
          </a:prstGeom>
        </p:spPr>
        <p:txBody>
          <a:bodyPr anchorCtr="0" anchor="t" bIns="91425" lIns="91425" spcFirstLastPara="1" rIns="91425" wrap="square" tIns="91425">
            <a:normAutofit/>
          </a:bodyPr>
          <a:lstStyle>
            <a:lvl1pPr lvl="0">
              <a:spcBef>
                <a:spcPts val="0"/>
              </a:spcBef>
              <a:spcAft>
                <a:spcPts val="0"/>
              </a:spcAft>
              <a:buSzPts val="3200"/>
              <a:buNone/>
              <a:defRPr/>
            </a:lvl1pPr>
            <a:lvl2pPr lvl="1">
              <a:spcBef>
                <a:spcPts val="0"/>
              </a:spcBef>
              <a:spcAft>
                <a:spcPts val="0"/>
              </a:spcAft>
              <a:buSzPts val="3200"/>
              <a:buNone/>
              <a:defRPr/>
            </a:lvl2pPr>
            <a:lvl3pPr lvl="2">
              <a:spcBef>
                <a:spcPts val="0"/>
              </a:spcBef>
              <a:spcAft>
                <a:spcPts val="0"/>
              </a:spcAft>
              <a:buSzPts val="3200"/>
              <a:buNone/>
              <a:defRPr/>
            </a:lvl3pPr>
            <a:lvl4pPr lvl="3">
              <a:spcBef>
                <a:spcPts val="0"/>
              </a:spcBef>
              <a:spcAft>
                <a:spcPts val="0"/>
              </a:spcAft>
              <a:buSzPts val="3200"/>
              <a:buNone/>
              <a:defRPr/>
            </a:lvl4pPr>
            <a:lvl5pPr lvl="4">
              <a:spcBef>
                <a:spcPts val="0"/>
              </a:spcBef>
              <a:spcAft>
                <a:spcPts val="0"/>
              </a:spcAft>
              <a:buSzPts val="3200"/>
              <a:buNone/>
              <a:defRPr/>
            </a:lvl5pPr>
            <a:lvl6pPr lvl="5">
              <a:spcBef>
                <a:spcPts val="0"/>
              </a:spcBef>
              <a:spcAft>
                <a:spcPts val="0"/>
              </a:spcAft>
              <a:buSzPts val="3200"/>
              <a:buNone/>
              <a:defRPr/>
            </a:lvl6pPr>
            <a:lvl7pPr lvl="6">
              <a:spcBef>
                <a:spcPts val="0"/>
              </a:spcBef>
              <a:spcAft>
                <a:spcPts val="0"/>
              </a:spcAft>
              <a:buSzPts val="3200"/>
              <a:buNone/>
              <a:defRPr/>
            </a:lvl7pPr>
            <a:lvl8pPr lvl="7">
              <a:spcBef>
                <a:spcPts val="0"/>
              </a:spcBef>
              <a:spcAft>
                <a:spcPts val="0"/>
              </a:spcAft>
              <a:buSzPts val="3200"/>
              <a:buNone/>
              <a:defRPr/>
            </a:lvl8pPr>
            <a:lvl9pPr lvl="8">
              <a:spcBef>
                <a:spcPts val="0"/>
              </a:spcBef>
              <a:spcAft>
                <a:spcPts val="0"/>
              </a:spcAft>
              <a:buSzPts val="3200"/>
              <a:buNone/>
              <a:defRPr/>
            </a:lvl9pPr>
          </a:lstStyle>
          <a:p/>
        </p:txBody>
      </p:sp>
      <p:sp>
        <p:nvSpPr>
          <p:cNvPr id="25" name="Google Shape;25;p5"/>
          <p:cNvSpPr txBox="1"/>
          <p:nvPr>
            <p:ph idx="1" type="body"/>
          </p:nvPr>
        </p:nvSpPr>
        <p:spPr>
          <a:xfrm>
            <a:off x="3117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6" name="Google Shape;26;p5"/>
          <p:cNvSpPr txBox="1"/>
          <p:nvPr>
            <p:ph idx="2" type="body"/>
          </p:nvPr>
        </p:nvSpPr>
        <p:spPr>
          <a:xfrm>
            <a:off x="48324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7" name="Google Shape;27;p5"/>
          <p:cNvSpPr txBox="1"/>
          <p:nvPr>
            <p:ph idx="12" type="sldNum"/>
          </p:nvPr>
        </p:nvSpPr>
        <p:spPr>
          <a:xfrm>
            <a:off x="8490250" y="4681009"/>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8" name="Shape 28"/>
        <p:cNvGrpSpPr/>
        <p:nvPr/>
      </p:nvGrpSpPr>
      <p:grpSpPr>
        <a:xfrm>
          <a:off x="0" y="0"/>
          <a:ext cx="0" cy="0"/>
          <a:chOff x="0" y="0"/>
          <a:chExt cx="0" cy="0"/>
        </a:xfrm>
      </p:grpSpPr>
      <p:sp>
        <p:nvSpPr>
          <p:cNvPr id="29" name="Google Shape;29;p6"/>
          <p:cNvSpPr txBox="1"/>
          <p:nvPr>
            <p:ph type="title"/>
          </p:nvPr>
        </p:nvSpPr>
        <p:spPr>
          <a:xfrm>
            <a:off x="311700" y="391350"/>
            <a:ext cx="8520600" cy="626100"/>
          </a:xfrm>
          <a:prstGeom prst="rect">
            <a:avLst/>
          </a:prstGeom>
        </p:spPr>
        <p:txBody>
          <a:bodyPr anchorCtr="0" anchor="t" bIns="91425" lIns="91425" spcFirstLastPara="1" rIns="91425" wrap="square" tIns="91425">
            <a:normAutofit/>
          </a:bodyPr>
          <a:lstStyle>
            <a:lvl1pPr lvl="0">
              <a:spcBef>
                <a:spcPts val="0"/>
              </a:spcBef>
              <a:spcAft>
                <a:spcPts val="0"/>
              </a:spcAft>
              <a:buSzPts val="3200"/>
              <a:buNone/>
              <a:defRPr/>
            </a:lvl1pPr>
            <a:lvl2pPr lvl="1">
              <a:spcBef>
                <a:spcPts val="0"/>
              </a:spcBef>
              <a:spcAft>
                <a:spcPts val="0"/>
              </a:spcAft>
              <a:buSzPts val="3200"/>
              <a:buNone/>
              <a:defRPr/>
            </a:lvl2pPr>
            <a:lvl3pPr lvl="2">
              <a:spcBef>
                <a:spcPts val="0"/>
              </a:spcBef>
              <a:spcAft>
                <a:spcPts val="0"/>
              </a:spcAft>
              <a:buSzPts val="3200"/>
              <a:buNone/>
              <a:defRPr/>
            </a:lvl3pPr>
            <a:lvl4pPr lvl="3">
              <a:spcBef>
                <a:spcPts val="0"/>
              </a:spcBef>
              <a:spcAft>
                <a:spcPts val="0"/>
              </a:spcAft>
              <a:buSzPts val="3200"/>
              <a:buNone/>
              <a:defRPr/>
            </a:lvl4pPr>
            <a:lvl5pPr lvl="4">
              <a:spcBef>
                <a:spcPts val="0"/>
              </a:spcBef>
              <a:spcAft>
                <a:spcPts val="0"/>
              </a:spcAft>
              <a:buSzPts val="3200"/>
              <a:buNone/>
              <a:defRPr/>
            </a:lvl5pPr>
            <a:lvl6pPr lvl="5">
              <a:spcBef>
                <a:spcPts val="0"/>
              </a:spcBef>
              <a:spcAft>
                <a:spcPts val="0"/>
              </a:spcAft>
              <a:buSzPts val="3200"/>
              <a:buNone/>
              <a:defRPr/>
            </a:lvl6pPr>
            <a:lvl7pPr lvl="6">
              <a:spcBef>
                <a:spcPts val="0"/>
              </a:spcBef>
              <a:spcAft>
                <a:spcPts val="0"/>
              </a:spcAft>
              <a:buSzPts val="3200"/>
              <a:buNone/>
              <a:defRPr/>
            </a:lvl7pPr>
            <a:lvl8pPr lvl="7">
              <a:spcBef>
                <a:spcPts val="0"/>
              </a:spcBef>
              <a:spcAft>
                <a:spcPts val="0"/>
              </a:spcAft>
              <a:buSzPts val="3200"/>
              <a:buNone/>
              <a:defRPr/>
            </a:lvl8pPr>
            <a:lvl9pPr lvl="8">
              <a:spcBef>
                <a:spcPts val="0"/>
              </a:spcBef>
              <a:spcAft>
                <a:spcPts val="0"/>
              </a:spcAft>
              <a:buSzPts val="3200"/>
              <a:buNone/>
              <a:defRPr/>
            </a:lvl9pPr>
          </a:lstStyle>
          <a:p/>
        </p:txBody>
      </p:sp>
      <p:sp>
        <p:nvSpPr>
          <p:cNvPr id="30" name="Google Shape;30;p6"/>
          <p:cNvSpPr txBox="1"/>
          <p:nvPr>
            <p:ph idx="12" type="sldNum"/>
          </p:nvPr>
        </p:nvSpPr>
        <p:spPr>
          <a:xfrm>
            <a:off x="8490250" y="4681009"/>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31" name="Shape 31"/>
        <p:cNvGrpSpPr/>
        <p:nvPr/>
      </p:nvGrpSpPr>
      <p:grpSpPr>
        <a:xfrm>
          <a:off x="0" y="0"/>
          <a:ext cx="0" cy="0"/>
          <a:chOff x="0" y="0"/>
          <a:chExt cx="0" cy="0"/>
        </a:xfrm>
      </p:grpSpPr>
      <p:sp>
        <p:nvSpPr>
          <p:cNvPr id="32" name="Google Shape;32;p7"/>
          <p:cNvSpPr txBox="1"/>
          <p:nvPr>
            <p:ph type="title"/>
          </p:nvPr>
        </p:nvSpPr>
        <p:spPr>
          <a:xfrm>
            <a:off x="311700" y="555600"/>
            <a:ext cx="2808000" cy="755700"/>
          </a:xfrm>
          <a:prstGeom prst="rect">
            <a:avLst/>
          </a:prstGeom>
        </p:spPr>
        <p:txBody>
          <a:bodyPr anchorCtr="0" anchor="b" bIns="91425" lIns="91425" spcFirstLastPara="1" rIns="91425" wrap="square" tIns="91425">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3" name="Google Shape;33;p7"/>
          <p:cNvSpPr txBox="1"/>
          <p:nvPr>
            <p:ph idx="1" type="body"/>
          </p:nvPr>
        </p:nvSpPr>
        <p:spPr>
          <a:xfrm>
            <a:off x="311700" y="1391378"/>
            <a:ext cx="2808000" cy="3179400"/>
          </a:xfrm>
          <a:prstGeom prst="rect">
            <a:avLst/>
          </a:prstGeom>
        </p:spPr>
        <p:txBody>
          <a:bodyPr anchorCtr="0" anchor="t" bIns="91425" lIns="91425" spcFirstLastPara="1" rIns="91425" wrap="square" tIns="91425">
            <a:normAutofit/>
          </a:bodyPr>
          <a:lstStyle>
            <a:lvl1pPr indent="-304800" lvl="0" marL="457200">
              <a:spcBef>
                <a:spcPts val="0"/>
              </a:spcBef>
              <a:spcAft>
                <a:spcPts val="0"/>
              </a:spcAft>
              <a:buSzPts val="1200"/>
              <a:buChar char="●"/>
              <a:defRPr sz="12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34" name="Google Shape;34;p7"/>
          <p:cNvSpPr txBox="1"/>
          <p:nvPr>
            <p:ph idx="12" type="sldNum"/>
          </p:nvPr>
        </p:nvSpPr>
        <p:spPr>
          <a:xfrm>
            <a:off x="8490250" y="4681009"/>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bg>
      <p:bgPr>
        <a:solidFill>
          <a:schemeClr val="dk2"/>
        </a:solidFill>
      </p:bgPr>
    </p:bg>
    <p:spTree>
      <p:nvGrpSpPr>
        <p:cNvPr id="35" name="Shape 35"/>
        <p:cNvGrpSpPr/>
        <p:nvPr/>
      </p:nvGrpSpPr>
      <p:grpSpPr>
        <a:xfrm>
          <a:off x="0" y="0"/>
          <a:ext cx="0" cy="0"/>
          <a:chOff x="0" y="0"/>
          <a:chExt cx="0" cy="0"/>
        </a:xfrm>
      </p:grpSpPr>
      <p:sp>
        <p:nvSpPr>
          <p:cNvPr id="36" name="Google Shape;36;p8"/>
          <p:cNvSpPr txBox="1"/>
          <p:nvPr>
            <p:ph type="title"/>
          </p:nvPr>
        </p:nvSpPr>
        <p:spPr>
          <a:xfrm>
            <a:off x="490250" y="526350"/>
            <a:ext cx="5618700" cy="4090800"/>
          </a:xfrm>
          <a:prstGeom prst="rect">
            <a:avLst/>
          </a:prstGeom>
        </p:spPr>
        <p:txBody>
          <a:bodyPr anchorCtr="0" anchor="ctr" bIns="91425" lIns="91425" spcFirstLastPara="1" rIns="91425" wrap="square" tIns="91425">
            <a:normAutofit/>
          </a:bodyPr>
          <a:lstStyle>
            <a:lvl1pPr lvl="0">
              <a:spcBef>
                <a:spcPts val="0"/>
              </a:spcBef>
              <a:spcAft>
                <a:spcPts val="0"/>
              </a:spcAft>
              <a:buClr>
                <a:schemeClr val="lt1"/>
              </a:buClr>
              <a:buSzPts val="4800"/>
              <a:buFont typeface="Lato"/>
              <a:buNone/>
              <a:defRPr b="0" sz="4800">
                <a:solidFill>
                  <a:schemeClr val="lt1"/>
                </a:solidFill>
                <a:latin typeface="Lato"/>
                <a:ea typeface="Lato"/>
                <a:cs typeface="Lato"/>
                <a:sym typeface="Lato"/>
              </a:defRPr>
            </a:lvl1pPr>
            <a:lvl2pPr lvl="1">
              <a:spcBef>
                <a:spcPts val="0"/>
              </a:spcBef>
              <a:spcAft>
                <a:spcPts val="0"/>
              </a:spcAft>
              <a:buClr>
                <a:schemeClr val="lt1"/>
              </a:buClr>
              <a:buSzPts val="4800"/>
              <a:buFont typeface="Lato"/>
              <a:buNone/>
              <a:defRPr b="0" sz="4800">
                <a:solidFill>
                  <a:schemeClr val="lt1"/>
                </a:solidFill>
                <a:latin typeface="Lato"/>
                <a:ea typeface="Lato"/>
                <a:cs typeface="Lato"/>
                <a:sym typeface="Lato"/>
              </a:defRPr>
            </a:lvl2pPr>
            <a:lvl3pPr lvl="2">
              <a:spcBef>
                <a:spcPts val="0"/>
              </a:spcBef>
              <a:spcAft>
                <a:spcPts val="0"/>
              </a:spcAft>
              <a:buClr>
                <a:schemeClr val="lt1"/>
              </a:buClr>
              <a:buSzPts val="4800"/>
              <a:buFont typeface="Lato"/>
              <a:buNone/>
              <a:defRPr b="0" sz="4800">
                <a:solidFill>
                  <a:schemeClr val="lt1"/>
                </a:solidFill>
                <a:latin typeface="Lato"/>
                <a:ea typeface="Lato"/>
                <a:cs typeface="Lato"/>
                <a:sym typeface="Lato"/>
              </a:defRPr>
            </a:lvl3pPr>
            <a:lvl4pPr lvl="3">
              <a:spcBef>
                <a:spcPts val="0"/>
              </a:spcBef>
              <a:spcAft>
                <a:spcPts val="0"/>
              </a:spcAft>
              <a:buClr>
                <a:schemeClr val="lt1"/>
              </a:buClr>
              <a:buSzPts val="4800"/>
              <a:buFont typeface="Lato"/>
              <a:buNone/>
              <a:defRPr b="0" sz="4800">
                <a:solidFill>
                  <a:schemeClr val="lt1"/>
                </a:solidFill>
                <a:latin typeface="Lato"/>
                <a:ea typeface="Lato"/>
                <a:cs typeface="Lato"/>
                <a:sym typeface="Lato"/>
              </a:defRPr>
            </a:lvl4pPr>
            <a:lvl5pPr lvl="4">
              <a:spcBef>
                <a:spcPts val="0"/>
              </a:spcBef>
              <a:spcAft>
                <a:spcPts val="0"/>
              </a:spcAft>
              <a:buClr>
                <a:schemeClr val="lt1"/>
              </a:buClr>
              <a:buSzPts val="4800"/>
              <a:buFont typeface="Lato"/>
              <a:buNone/>
              <a:defRPr b="0" sz="4800">
                <a:solidFill>
                  <a:schemeClr val="lt1"/>
                </a:solidFill>
                <a:latin typeface="Lato"/>
                <a:ea typeface="Lato"/>
                <a:cs typeface="Lato"/>
                <a:sym typeface="Lato"/>
              </a:defRPr>
            </a:lvl5pPr>
            <a:lvl6pPr lvl="5">
              <a:spcBef>
                <a:spcPts val="0"/>
              </a:spcBef>
              <a:spcAft>
                <a:spcPts val="0"/>
              </a:spcAft>
              <a:buClr>
                <a:schemeClr val="lt1"/>
              </a:buClr>
              <a:buSzPts val="4800"/>
              <a:buFont typeface="Lato"/>
              <a:buNone/>
              <a:defRPr b="0" sz="4800">
                <a:solidFill>
                  <a:schemeClr val="lt1"/>
                </a:solidFill>
                <a:latin typeface="Lato"/>
                <a:ea typeface="Lato"/>
                <a:cs typeface="Lato"/>
                <a:sym typeface="Lato"/>
              </a:defRPr>
            </a:lvl6pPr>
            <a:lvl7pPr lvl="6">
              <a:spcBef>
                <a:spcPts val="0"/>
              </a:spcBef>
              <a:spcAft>
                <a:spcPts val="0"/>
              </a:spcAft>
              <a:buClr>
                <a:schemeClr val="lt1"/>
              </a:buClr>
              <a:buSzPts val="4800"/>
              <a:buFont typeface="Lato"/>
              <a:buNone/>
              <a:defRPr b="0" sz="4800">
                <a:solidFill>
                  <a:schemeClr val="lt1"/>
                </a:solidFill>
                <a:latin typeface="Lato"/>
                <a:ea typeface="Lato"/>
                <a:cs typeface="Lato"/>
                <a:sym typeface="Lato"/>
              </a:defRPr>
            </a:lvl7pPr>
            <a:lvl8pPr lvl="7">
              <a:spcBef>
                <a:spcPts val="0"/>
              </a:spcBef>
              <a:spcAft>
                <a:spcPts val="0"/>
              </a:spcAft>
              <a:buClr>
                <a:schemeClr val="lt1"/>
              </a:buClr>
              <a:buSzPts val="4800"/>
              <a:buFont typeface="Lato"/>
              <a:buNone/>
              <a:defRPr b="0" sz="4800">
                <a:solidFill>
                  <a:schemeClr val="lt1"/>
                </a:solidFill>
                <a:latin typeface="Lato"/>
                <a:ea typeface="Lato"/>
                <a:cs typeface="Lato"/>
                <a:sym typeface="Lato"/>
              </a:defRPr>
            </a:lvl8pPr>
            <a:lvl9pPr lvl="8">
              <a:spcBef>
                <a:spcPts val="0"/>
              </a:spcBef>
              <a:spcAft>
                <a:spcPts val="0"/>
              </a:spcAft>
              <a:buClr>
                <a:schemeClr val="lt1"/>
              </a:buClr>
              <a:buSzPts val="4800"/>
              <a:buFont typeface="Lato"/>
              <a:buNone/>
              <a:defRPr b="0" sz="4800">
                <a:solidFill>
                  <a:schemeClr val="lt1"/>
                </a:solidFill>
                <a:latin typeface="Lato"/>
                <a:ea typeface="Lato"/>
                <a:cs typeface="Lato"/>
                <a:sym typeface="Lato"/>
              </a:defRPr>
            </a:lvl9pPr>
          </a:lstStyle>
          <a:p/>
        </p:txBody>
      </p:sp>
      <p:sp>
        <p:nvSpPr>
          <p:cNvPr id="37" name="Google Shape;37;p8"/>
          <p:cNvSpPr txBox="1"/>
          <p:nvPr>
            <p:ph idx="12" type="sldNum"/>
          </p:nvPr>
        </p:nvSpPr>
        <p:spPr>
          <a:xfrm>
            <a:off x="8490250" y="4681009"/>
            <a:ext cx="548700" cy="393600"/>
          </a:xfrm>
          <a:prstGeom prst="rect">
            <a:avLst/>
          </a:prstGeom>
        </p:spPr>
        <p:txBody>
          <a:bodyPr anchorCtr="0" anchor="ctr" bIns="91425" lIns="91425" spcFirstLastPara="1" rIns="91425" wrap="square" tIns="91425">
            <a:norm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8" name="Shape 38"/>
        <p:cNvGrpSpPr/>
        <p:nvPr/>
      </p:nvGrpSpPr>
      <p:grpSpPr>
        <a:xfrm>
          <a:off x="0" y="0"/>
          <a:ext cx="0" cy="0"/>
          <a:chOff x="0" y="0"/>
          <a:chExt cx="0" cy="0"/>
        </a:xfrm>
      </p:grpSpPr>
      <p:sp>
        <p:nvSpPr>
          <p:cNvPr id="39" name="Google Shape;39;p9"/>
          <p:cNvSpPr/>
          <p:nvPr/>
        </p:nvSpPr>
        <p:spPr>
          <a:xfrm>
            <a:off x="4572000" y="-25"/>
            <a:ext cx="4572000" cy="5143500"/>
          </a:xfrm>
          <a:prstGeom prst="rect">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cxnSp>
        <p:nvCxnSpPr>
          <p:cNvPr id="40" name="Google Shape;40;p9"/>
          <p:cNvCxnSpPr/>
          <p:nvPr/>
        </p:nvCxnSpPr>
        <p:spPr>
          <a:xfrm>
            <a:off x="5029675" y="4495500"/>
            <a:ext cx="468300" cy="0"/>
          </a:xfrm>
          <a:prstGeom prst="straightConnector1">
            <a:avLst/>
          </a:prstGeom>
          <a:noFill/>
          <a:ln cap="flat" cmpd="sng" w="19050">
            <a:solidFill>
              <a:schemeClr val="lt1"/>
            </a:solidFill>
            <a:prstDash val="solid"/>
            <a:round/>
            <a:headEnd len="sm" w="sm" type="none"/>
            <a:tailEnd len="sm" w="sm" type="none"/>
          </a:ln>
        </p:spPr>
      </p:cxnSp>
      <p:sp>
        <p:nvSpPr>
          <p:cNvPr id="41" name="Google Shape;41;p9"/>
          <p:cNvSpPr txBox="1"/>
          <p:nvPr>
            <p:ph type="title"/>
          </p:nvPr>
        </p:nvSpPr>
        <p:spPr>
          <a:xfrm>
            <a:off x="265500" y="1107950"/>
            <a:ext cx="4045200" cy="1683600"/>
          </a:xfrm>
          <a:prstGeom prst="rect">
            <a:avLst/>
          </a:prstGeom>
        </p:spPr>
        <p:txBody>
          <a:bodyPr anchorCtr="0" anchor="b" bIns="91425" lIns="91425" spcFirstLastPara="1" rIns="91425" wrap="square" tIns="91425">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42" name="Google Shape;42;p9"/>
          <p:cNvSpPr txBox="1"/>
          <p:nvPr>
            <p:ph idx="1" type="subTitle"/>
          </p:nvPr>
        </p:nvSpPr>
        <p:spPr>
          <a:xfrm>
            <a:off x="265500" y="2845201"/>
            <a:ext cx="4045200" cy="13455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43" name="Google Shape;43;p9"/>
          <p:cNvSpPr txBox="1"/>
          <p:nvPr>
            <p:ph idx="2" type="body"/>
          </p:nvPr>
        </p:nvSpPr>
        <p:spPr>
          <a:xfrm>
            <a:off x="4939500" y="724200"/>
            <a:ext cx="3837000" cy="3695100"/>
          </a:xfrm>
          <a:prstGeom prst="rect">
            <a:avLst/>
          </a:prstGeom>
        </p:spPr>
        <p:txBody>
          <a:bodyPr anchorCtr="0" anchor="ctr" bIns="91425" lIns="91425" spcFirstLastPara="1" rIns="91425" wrap="square" tIns="91425">
            <a:normAutofit/>
          </a:bodyPr>
          <a:lstStyle>
            <a:lvl1pPr indent="-342900" lvl="0" marL="457200">
              <a:spcBef>
                <a:spcPts val="0"/>
              </a:spcBef>
              <a:spcAft>
                <a:spcPts val="0"/>
              </a:spcAft>
              <a:buClr>
                <a:schemeClr val="lt1"/>
              </a:buClr>
              <a:buSzPts val="1800"/>
              <a:buChar char="●"/>
              <a:defRPr>
                <a:solidFill>
                  <a:schemeClr val="lt1"/>
                </a:solidFill>
              </a:defRPr>
            </a:lvl1pPr>
            <a:lvl2pPr indent="-317500" lvl="1" marL="914400">
              <a:spcBef>
                <a:spcPts val="0"/>
              </a:spcBef>
              <a:spcAft>
                <a:spcPts val="0"/>
              </a:spcAft>
              <a:buClr>
                <a:schemeClr val="lt1"/>
              </a:buClr>
              <a:buSzPts val="1400"/>
              <a:buChar char="○"/>
              <a:defRPr>
                <a:solidFill>
                  <a:schemeClr val="lt1"/>
                </a:solidFill>
              </a:defRPr>
            </a:lvl2pPr>
            <a:lvl3pPr indent="-317500" lvl="2" marL="1371600">
              <a:spcBef>
                <a:spcPts val="0"/>
              </a:spcBef>
              <a:spcAft>
                <a:spcPts val="0"/>
              </a:spcAft>
              <a:buClr>
                <a:schemeClr val="lt1"/>
              </a:buClr>
              <a:buSzPts val="1400"/>
              <a:buChar char="■"/>
              <a:defRPr>
                <a:solidFill>
                  <a:schemeClr val="lt1"/>
                </a:solidFill>
              </a:defRPr>
            </a:lvl3pPr>
            <a:lvl4pPr indent="-317500" lvl="3" marL="1828800">
              <a:spcBef>
                <a:spcPts val="0"/>
              </a:spcBef>
              <a:spcAft>
                <a:spcPts val="0"/>
              </a:spcAft>
              <a:buClr>
                <a:schemeClr val="lt1"/>
              </a:buClr>
              <a:buSzPts val="1400"/>
              <a:buChar char="●"/>
              <a:defRPr>
                <a:solidFill>
                  <a:schemeClr val="lt1"/>
                </a:solidFill>
              </a:defRPr>
            </a:lvl4pPr>
            <a:lvl5pPr indent="-317500" lvl="4" marL="2286000">
              <a:spcBef>
                <a:spcPts val="0"/>
              </a:spcBef>
              <a:spcAft>
                <a:spcPts val="0"/>
              </a:spcAft>
              <a:buClr>
                <a:schemeClr val="lt1"/>
              </a:buClr>
              <a:buSzPts val="1400"/>
              <a:buChar char="○"/>
              <a:defRPr>
                <a:solidFill>
                  <a:schemeClr val="lt1"/>
                </a:solidFill>
              </a:defRPr>
            </a:lvl5pPr>
            <a:lvl6pPr indent="-317500" lvl="5" marL="2743200">
              <a:spcBef>
                <a:spcPts val="0"/>
              </a:spcBef>
              <a:spcAft>
                <a:spcPts val="0"/>
              </a:spcAft>
              <a:buClr>
                <a:schemeClr val="lt1"/>
              </a:buClr>
              <a:buSzPts val="1400"/>
              <a:buChar char="■"/>
              <a:defRPr>
                <a:solidFill>
                  <a:schemeClr val="lt1"/>
                </a:solidFill>
              </a:defRPr>
            </a:lvl6pPr>
            <a:lvl7pPr indent="-317500" lvl="6" marL="3200400">
              <a:spcBef>
                <a:spcPts val="0"/>
              </a:spcBef>
              <a:spcAft>
                <a:spcPts val="0"/>
              </a:spcAft>
              <a:buClr>
                <a:schemeClr val="lt1"/>
              </a:buClr>
              <a:buSzPts val="1400"/>
              <a:buChar char="●"/>
              <a:defRPr>
                <a:solidFill>
                  <a:schemeClr val="lt1"/>
                </a:solidFill>
              </a:defRPr>
            </a:lvl7pPr>
            <a:lvl8pPr indent="-317500" lvl="7" marL="3657600">
              <a:spcBef>
                <a:spcPts val="0"/>
              </a:spcBef>
              <a:spcAft>
                <a:spcPts val="0"/>
              </a:spcAft>
              <a:buClr>
                <a:schemeClr val="lt1"/>
              </a:buClr>
              <a:buSzPts val="1400"/>
              <a:buChar char="○"/>
              <a:defRPr>
                <a:solidFill>
                  <a:schemeClr val="lt1"/>
                </a:solidFill>
              </a:defRPr>
            </a:lvl8pPr>
            <a:lvl9pPr indent="-317500" lvl="8" marL="4114800">
              <a:spcBef>
                <a:spcPts val="0"/>
              </a:spcBef>
              <a:spcAft>
                <a:spcPts val="0"/>
              </a:spcAft>
              <a:buClr>
                <a:schemeClr val="lt1"/>
              </a:buClr>
              <a:buSzPts val="1400"/>
              <a:buChar char="■"/>
              <a:defRPr>
                <a:solidFill>
                  <a:schemeClr val="lt1"/>
                </a:solidFill>
              </a:defRPr>
            </a:lvl9pPr>
          </a:lstStyle>
          <a:p/>
        </p:txBody>
      </p:sp>
      <p:sp>
        <p:nvSpPr>
          <p:cNvPr id="44" name="Google Shape;44;p9"/>
          <p:cNvSpPr txBox="1"/>
          <p:nvPr>
            <p:ph idx="12" type="sldNum"/>
          </p:nvPr>
        </p:nvSpPr>
        <p:spPr>
          <a:xfrm>
            <a:off x="8490250" y="4681009"/>
            <a:ext cx="548700" cy="393600"/>
          </a:xfrm>
          <a:prstGeom prst="rect">
            <a:avLst/>
          </a:prstGeom>
        </p:spPr>
        <p:txBody>
          <a:bodyPr anchorCtr="0" anchor="ctr" bIns="91425" lIns="91425" spcFirstLastPara="1" rIns="91425" wrap="square" tIns="91425">
            <a:norm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5" name="Shape 45"/>
        <p:cNvGrpSpPr/>
        <p:nvPr/>
      </p:nvGrpSpPr>
      <p:grpSpPr>
        <a:xfrm>
          <a:off x="0" y="0"/>
          <a:ext cx="0" cy="0"/>
          <a:chOff x="0" y="0"/>
          <a:chExt cx="0" cy="0"/>
        </a:xfrm>
      </p:grpSpPr>
      <p:sp>
        <p:nvSpPr>
          <p:cNvPr id="46" name="Google Shape;46;p10"/>
          <p:cNvSpPr txBox="1"/>
          <p:nvPr>
            <p:ph idx="1" type="body"/>
          </p:nvPr>
        </p:nvSpPr>
        <p:spPr>
          <a:xfrm>
            <a:off x="319500" y="4230575"/>
            <a:ext cx="5998800" cy="598800"/>
          </a:xfrm>
          <a:prstGeom prst="rect">
            <a:avLst/>
          </a:prstGeom>
        </p:spPr>
        <p:txBody>
          <a:bodyPr anchorCtr="0" anchor="ctr" bIns="91425" lIns="91425" spcFirstLastPara="1" rIns="91425" wrap="square" tIns="91425">
            <a:normAutofit/>
          </a:bodyPr>
          <a:lstStyle>
            <a:lvl1pPr indent="-228600" lvl="0" marL="457200">
              <a:lnSpc>
                <a:spcPct val="100000"/>
              </a:lnSpc>
              <a:spcBef>
                <a:spcPts val="0"/>
              </a:spcBef>
              <a:spcAft>
                <a:spcPts val="0"/>
              </a:spcAft>
              <a:buSzPts val="1800"/>
              <a:buNone/>
              <a:defRPr/>
            </a:lvl1pPr>
          </a:lstStyle>
          <a:p/>
        </p:txBody>
      </p:sp>
      <p:sp>
        <p:nvSpPr>
          <p:cNvPr id="47" name="Google Shape;47;p10"/>
          <p:cNvSpPr txBox="1"/>
          <p:nvPr>
            <p:ph idx="12" type="sldNum"/>
          </p:nvPr>
        </p:nvSpPr>
        <p:spPr>
          <a:xfrm>
            <a:off x="8490250" y="4681009"/>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coral">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391350"/>
            <a:ext cx="8520600" cy="626100"/>
          </a:xfrm>
          <a:prstGeom prst="rect">
            <a:avLst/>
          </a:prstGeom>
          <a:noFill/>
          <a:ln>
            <a:noFill/>
          </a:ln>
        </p:spPr>
        <p:txBody>
          <a:bodyPr anchorCtr="0" anchor="t" bIns="91425" lIns="91425" spcFirstLastPara="1" rIns="91425" wrap="square" tIns="91425">
            <a:normAutofit/>
          </a:bodyPr>
          <a:lstStyle>
            <a:lvl1pPr lvl="0">
              <a:spcBef>
                <a:spcPts val="0"/>
              </a:spcBef>
              <a:spcAft>
                <a:spcPts val="0"/>
              </a:spcAft>
              <a:buClr>
                <a:schemeClr val="dk1"/>
              </a:buClr>
              <a:buSzPts val="3200"/>
              <a:buFont typeface="Playfair Display"/>
              <a:buNone/>
              <a:defRPr b="1" sz="3200">
                <a:solidFill>
                  <a:schemeClr val="dk1"/>
                </a:solidFill>
                <a:latin typeface="Playfair Display"/>
                <a:ea typeface="Playfair Display"/>
                <a:cs typeface="Playfair Display"/>
                <a:sym typeface="Playfair Display"/>
              </a:defRPr>
            </a:lvl1pPr>
            <a:lvl2pPr lvl="1">
              <a:spcBef>
                <a:spcPts val="0"/>
              </a:spcBef>
              <a:spcAft>
                <a:spcPts val="0"/>
              </a:spcAft>
              <a:buClr>
                <a:schemeClr val="dk1"/>
              </a:buClr>
              <a:buSzPts val="3200"/>
              <a:buFont typeface="Playfair Display"/>
              <a:buNone/>
              <a:defRPr b="1" sz="3200">
                <a:solidFill>
                  <a:schemeClr val="dk1"/>
                </a:solidFill>
                <a:latin typeface="Playfair Display"/>
                <a:ea typeface="Playfair Display"/>
                <a:cs typeface="Playfair Display"/>
                <a:sym typeface="Playfair Display"/>
              </a:defRPr>
            </a:lvl2pPr>
            <a:lvl3pPr lvl="2">
              <a:spcBef>
                <a:spcPts val="0"/>
              </a:spcBef>
              <a:spcAft>
                <a:spcPts val="0"/>
              </a:spcAft>
              <a:buClr>
                <a:schemeClr val="dk1"/>
              </a:buClr>
              <a:buSzPts val="3200"/>
              <a:buFont typeface="Playfair Display"/>
              <a:buNone/>
              <a:defRPr b="1" sz="3200">
                <a:solidFill>
                  <a:schemeClr val="dk1"/>
                </a:solidFill>
                <a:latin typeface="Playfair Display"/>
                <a:ea typeface="Playfair Display"/>
                <a:cs typeface="Playfair Display"/>
                <a:sym typeface="Playfair Display"/>
              </a:defRPr>
            </a:lvl3pPr>
            <a:lvl4pPr lvl="3">
              <a:spcBef>
                <a:spcPts val="0"/>
              </a:spcBef>
              <a:spcAft>
                <a:spcPts val="0"/>
              </a:spcAft>
              <a:buClr>
                <a:schemeClr val="dk1"/>
              </a:buClr>
              <a:buSzPts val="3200"/>
              <a:buFont typeface="Playfair Display"/>
              <a:buNone/>
              <a:defRPr b="1" sz="3200">
                <a:solidFill>
                  <a:schemeClr val="dk1"/>
                </a:solidFill>
                <a:latin typeface="Playfair Display"/>
                <a:ea typeface="Playfair Display"/>
                <a:cs typeface="Playfair Display"/>
                <a:sym typeface="Playfair Display"/>
              </a:defRPr>
            </a:lvl4pPr>
            <a:lvl5pPr lvl="4">
              <a:spcBef>
                <a:spcPts val="0"/>
              </a:spcBef>
              <a:spcAft>
                <a:spcPts val="0"/>
              </a:spcAft>
              <a:buClr>
                <a:schemeClr val="dk1"/>
              </a:buClr>
              <a:buSzPts val="3200"/>
              <a:buFont typeface="Playfair Display"/>
              <a:buNone/>
              <a:defRPr b="1" sz="3200">
                <a:solidFill>
                  <a:schemeClr val="dk1"/>
                </a:solidFill>
                <a:latin typeface="Playfair Display"/>
                <a:ea typeface="Playfair Display"/>
                <a:cs typeface="Playfair Display"/>
                <a:sym typeface="Playfair Display"/>
              </a:defRPr>
            </a:lvl5pPr>
            <a:lvl6pPr lvl="5">
              <a:spcBef>
                <a:spcPts val="0"/>
              </a:spcBef>
              <a:spcAft>
                <a:spcPts val="0"/>
              </a:spcAft>
              <a:buClr>
                <a:schemeClr val="dk1"/>
              </a:buClr>
              <a:buSzPts val="3200"/>
              <a:buFont typeface="Playfair Display"/>
              <a:buNone/>
              <a:defRPr b="1" sz="3200">
                <a:solidFill>
                  <a:schemeClr val="dk1"/>
                </a:solidFill>
                <a:latin typeface="Playfair Display"/>
                <a:ea typeface="Playfair Display"/>
                <a:cs typeface="Playfair Display"/>
                <a:sym typeface="Playfair Display"/>
              </a:defRPr>
            </a:lvl6pPr>
            <a:lvl7pPr lvl="6">
              <a:spcBef>
                <a:spcPts val="0"/>
              </a:spcBef>
              <a:spcAft>
                <a:spcPts val="0"/>
              </a:spcAft>
              <a:buClr>
                <a:schemeClr val="dk1"/>
              </a:buClr>
              <a:buSzPts val="3200"/>
              <a:buFont typeface="Playfair Display"/>
              <a:buNone/>
              <a:defRPr b="1" sz="3200">
                <a:solidFill>
                  <a:schemeClr val="dk1"/>
                </a:solidFill>
                <a:latin typeface="Playfair Display"/>
                <a:ea typeface="Playfair Display"/>
                <a:cs typeface="Playfair Display"/>
                <a:sym typeface="Playfair Display"/>
              </a:defRPr>
            </a:lvl7pPr>
            <a:lvl8pPr lvl="7">
              <a:spcBef>
                <a:spcPts val="0"/>
              </a:spcBef>
              <a:spcAft>
                <a:spcPts val="0"/>
              </a:spcAft>
              <a:buClr>
                <a:schemeClr val="dk1"/>
              </a:buClr>
              <a:buSzPts val="3200"/>
              <a:buFont typeface="Playfair Display"/>
              <a:buNone/>
              <a:defRPr b="1" sz="3200">
                <a:solidFill>
                  <a:schemeClr val="dk1"/>
                </a:solidFill>
                <a:latin typeface="Playfair Display"/>
                <a:ea typeface="Playfair Display"/>
                <a:cs typeface="Playfair Display"/>
                <a:sym typeface="Playfair Display"/>
              </a:defRPr>
            </a:lvl8pPr>
            <a:lvl9pPr lvl="8">
              <a:spcBef>
                <a:spcPts val="0"/>
              </a:spcBef>
              <a:spcAft>
                <a:spcPts val="0"/>
              </a:spcAft>
              <a:buClr>
                <a:schemeClr val="dk1"/>
              </a:buClr>
              <a:buSzPts val="3200"/>
              <a:buFont typeface="Playfair Display"/>
              <a:buNone/>
              <a:defRPr b="1" sz="3200">
                <a:solidFill>
                  <a:schemeClr val="dk1"/>
                </a:solidFill>
                <a:latin typeface="Playfair Display"/>
                <a:ea typeface="Playfair Display"/>
                <a:cs typeface="Playfair Display"/>
                <a:sym typeface="Playfair Display"/>
              </a:defRPr>
            </a:lvl9pPr>
          </a:lstStyle>
          <a:p/>
        </p:txBody>
      </p:sp>
      <p:sp>
        <p:nvSpPr>
          <p:cNvPr id="7" name="Google Shape;7;p1"/>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rmAutofit/>
          </a:bodyPr>
          <a:lstStyle>
            <a:lvl1pPr indent="-342900" lvl="0" marL="457200">
              <a:lnSpc>
                <a:spcPct val="115000"/>
              </a:lnSpc>
              <a:spcBef>
                <a:spcPts val="0"/>
              </a:spcBef>
              <a:spcAft>
                <a:spcPts val="0"/>
              </a:spcAft>
              <a:buClr>
                <a:schemeClr val="dk2"/>
              </a:buClr>
              <a:buSzPts val="1800"/>
              <a:buFont typeface="Lato"/>
              <a:buChar char="●"/>
              <a:defRPr sz="1800">
                <a:solidFill>
                  <a:schemeClr val="dk2"/>
                </a:solidFill>
                <a:latin typeface="Lato"/>
                <a:ea typeface="Lato"/>
                <a:cs typeface="Lato"/>
                <a:sym typeface="Lato"/>
              </a:defRPr>
            </a:lvl1pPr>
            <a:lvl2pPr indent="-317500" lvl="1" marL="914400">
              <a:lnSpc>
                <a:spcPct val="115000"/>
              </a:lnSpc>
              <a:spcBef>
                <a:spcPts val="0"/>
              </a:spcBef>
              <a:spcAft>
                <a:spcPts val="0"/>
              </a:spcAft>
              <a:buClr>
                <a:schemeClr val="dk2"/>
              </a:buClr>
              <a:buSzPts val="1400"/>
              <a:buFont typeface="Lato"/>
              <a:buChar char="○"/>
              <a:defRPr>
                <a:solidFill>
                  <a:schemeClr val="dk2"/>
                </a:solidFill>
                <a:latin typeface="Lato"/>
                <a:ea typeface="Lato"/>
                <a:cs typeface="Lato"/>
                <a:sym typeface="Lato"/>
              </a:defRPr>
            </a:lvl2pPr>
            <a:lvl3pPr indent="-317500" lvl="2" marL="1371600">
              <a:lnSpc>
                <a:spcPct val="115000"/>
              </a:lnSpc>
              <a:spcBef>
                <a:spcPts val="0"/>
              </a:spcBef>
              <a:spcAft>
                <a:spcPts val="0"/>
              </a:spcAft>
              <a:buClr>
                <a:schemeClr val="dk2"/>
              </a:buClr>
              <a:buSzPts val="1400"/>
              <a:buFont typeface="Lato"/>
              <a:buChar char="■"/>
              <a:defRPr>
                <a:solidFill>
                  <a:schemeClr val="dk2"/>
                </a:solidFill>
                <a:latin typeface="Lato"/>
                <a:ea typeface="Lato"/>
                <a:cs typeface="Lato"/>
                <a:sym typeface="Lato"/>
              </a:defRPr>
            </a:lvl3pPr>
            <a:lvl4pPr indent="-317500" lvl="3" marL="1828800">
              <a:lnSpc>
                <a:spcPct val="115000"/>
              </a:lnSpc>
              <a:spcBef>
                <a:spcPts val="0"/>
              </a:spcBef>
              <a:spcAft>
                <a:spcPts val="0"/>
              </a:spcAft>
              <a:buClr>
                <a:schemeClr val="dk2"/>
              </a:buClr>
              <a:buSzPts val="1400"/>
              <a:buFont typeface="Lato"/>
              <a:buChar char="●"/>
              <a:defRPr>
                <a:solidFill>
                  <a:schemeClr val="dk2"/>
                </a:solidFill>
                <a:latin typeface="Lato"/>
                <a:ea typeface="Lato"/>
                <a:cs typeface="Lato"/>
                <a:sym typeface="Lato"/>
              </a:defRPr>
            </a:lvl4pPr>
            <a:lvl5pPr indent="-317500" lvl="4" marL="2286000">
              <a:lnSpc>
                <a:spcPct val="115000"/>
              </a:lnSpc>
              <a:spcBef>
                <a:spcPts val="0"/>
              </a:spcBef>
              <a:spcAft>
                <a:spcPts val="0"/>
              </a:spcAft>
              <a:buClr>
                <a:schemeClr val="dk2"/>
              </a:buClr>
              <a:buSzPts val="1400"/>
              <a:buFont typeface="Lato"/>
              <a:buChar char="○"/>
              <a:defRPr>
                <a:solidFill>
                  <a:schemeClr val="dk2"/>
                </a:solidFill>
                <a:latin typeface="Lato"/>
                <a:ea typeface="Lato"/>
                <a:cs typeface="Lato"/>
                <a:sym typeface="Lato"/>
              </a:defRPr>
            </a:lvl5pPr>
            <a:lvl6pPr indent="-317500" lvl="5" marL="2743200">
              <a:lnSpc>
                <a:spcPct val="115000"/>
              </a:lnSpc>
              <a:spcBef>
                <a:spcPts val="0"/>
              </a:spcBef>
              <a:spcAft>
                <a:spcPts val="0"/>
              </a:spcAft>
              <a:buClr>
                <a:schemeClr val="dk2"/>
              </a:buClr>
              <a:buSzPts val="1400"/>
              <a:buFont typeface="Lato"/>
              <a:buChar char="■"/>
              <a:defRPr>
                <a:solidFill>
                  <a:schemeClr val="dk2"/>
                </a:solidFill>
                <a:latin typeface="Lato"/>
                <a:ea typeface="Lato"/>
                <a:cs typeface="Lato"/>
                <a:sym typeface="Lato"/>
              </a:defRPr>
            </a:lvl6pPr>
            <a:lvl7pPr indent="-317500" lvl="6" marL="3200400">
              <a:lnSpc>
                <a:spcPct val="115000"/>
              </a:lnSpc>
              <a:spcBef>
                <a:spcPts val="0"/>
              </a:spcBef>
              <a:spcAft>
                <a:spcPts val="0"/>
              </a:spcAft>
              <a:buClr>
                <a:schemeClr val="dk2"/>
              </a:buClr>
              <a:buSzPts val="1400"/>
              <a:buFont typeface="Lato"/>
              <a:buChar char="●"/>
              <a:defRPr>
                <a:solidFill>
                  <a:schemeClr val="dk2"/>
                </a:solidFill>
                <a:latin typeface="Lato"/>
                <a:ea typeface="Lato"/>
                <a:cs typeface="Lato"/>
                <a:sym typeface="Lato"/>
              </a:defRPr>
            </a:lvl7pPr>
            <a:lvl8pPr indent="-317500" lvl="7" marL="3657600">
              <a:lnSpc>
                <a:spcPct val="115000"/>
              </a:lnSpc>
              <a:spcBef>
                <a:spcPts val="0"/>
              </a:spcBef>
              <a:spcAft>
                <a:spcPts val="0"/>
              </a:spcAft>
              <a:buClr>
                <a:schemeClr val="dk2"/>
              </a:buClr>
              <a:buSzPts val="1400"/>
              <a:buFont typeface="Lato"/>
              <a:buChar char="○"/>
              <a:defRPr>
                <a:solidFill>
                  <a:schemeClr val="dk2"/>
                </a:solidFill>
                <a:latin typeface="Lato"/>
                <a:ea typeface="Lato"/>
                <a:cs typeface="Lato"/>
                <a:sym typeface="Lato"/>
              </a:defRPr>
            </a:lvl8pPr>
            <a:lvl9pPr indent="-317500" lvl="8" marL="4114800">
              <a:lnSpc>
                <a:spcPct val="115000"/>
              </a:lnSpc>
              <a:spcBef>
                <a:spcPts val="0"/>
              </a:spcBef>
              <a:spcAft>
                <a:spcPts val="0"/>
              </a:spcAft>
              <a:buClr>
                <a:schemeClr val="dk2"/>
              </a:buClr>
              <a:buSzPts val="1400"/>
              <a:buFont typeface="Lato"/>
              <a:buChar char="■"/>
              <a:defRPr>
                <a:solidFill>
                  <a:schemeClr val="dk2"/>
                </a:solidFill>
                <a:latin typeface="Lato"/>
                <a:ea typeface="Lato"/>
                <a:cs typeface="Lato"/>
                <a:sym typeface="Lato"/>
              </a:defRPr>
            </a:lvl9pPr>
          </a:lstStyle>
          <a:p/>
        </p:txBody>
      </p:sp>
      <p:sp>
        <p:nvSpPr>
          <p:cNvPr id="8" name="Google Shape;8;p1"/>
          <p:cNvSpPr txBox="1"/>
          <p:nvPr>
            <p:ph idx="12" type="sldNum"/>
          </p:nvPr>
        </p:nvSpPr>
        <p:spPr>
          <a:xfrm>
            <a:off x="8490250" y="4681009"/>
            <a:ext cx="548700" cy="393600"/>
          </a:xfrm>
          <a:prstGeom prst="rect">
            <a:avLst/>
          </a:prstGeom>
          <a:noFill/>
          <a:ln>
            <a:noFill/>
          </a:ln>
        </p:spPr>
        <p:txBody>
          <a:bodyPr anchorCtr="0" anchor="ctr" bIns="91425" lIns="91425" spcFirstLastPara="1" rIns="91425" wrap="square" tIns="91425">
            <a:normAutofit/>
          </a:bodyPr>
          <a:lstStyle>
            <a:lvl1pPr lvl="0" algn="r">
              <a:buNone/>
              <a:defRPr sz="1000">
                <a:solidFill>
                  <a:schemeClr val="dk2"/>
                </a:solidFill>
                <a:latin typeface="Lato"/>
                <a:ea typeface="Lato"/>
                <a:cs typeface="Lato"/>
                <a:sym typeface="Lato"/>
              </a:defRPr>
            </a:lvl1pPr>
            <a:lvl2pPr lvl="1" algn="r">
              <a:buNone/>
              <a:defRPr sz="1000">
                <a:solidFill>
                  <a:schemeClr val="dk2"/>
                </a:solidFill>
                <a:latin typeface="Lato"/>
                <a:ea typeface="Lato"/>
                <a:cs typeface="Lato"/>
                <a:sym typeface="Lato"/>
              </a:defRPr>
            </a:lvl2pPr>
            <a:lvl3pPr lvl="2" algn="r">
              <a:buNone/>
              <a:defRPr sz="1000">
                <a:solidFill>
                  <a:schemeClr val="dk2"/>
                </a:solidFill>
                <a:latin typeface="Lato"/>
                <a:ea typeface="Lato"/>
                <a:cs typeface="Lato"/>
                <a:sym typeface="Lato"/>
              </a:defRPr>
            </a:lvl3pPr>
            <a:lvl4pPr lvl="3" algn="r">
              <a:buNone/>
              <a:defRPr sz="1000">
                <a:solidFill>
                  <a:schemeClr val="dk2"/>
                </a:solidFill>
                <a:latin typeface="Lato"/>
                <a:ea typeface="Lato"/>
                <a:cs typeface="Lato"/>
                <a:sym typeface="Lato"/>
              </a:defRPr>
            </a:lvl4pPr>
            <a:lvl5pPr lvl="4" algn="r">
              <a:buNone/>
              <a:defRPr sz="1000">
                <a:solidFill>
                  <a:schemeClr val="dk2"/>
                </a:solidFill>
                <a:latin typeface="Lato"/>
                <a:ea typeface="Lato"/>
                <a:cs typeface="Lato"/>
                <a:sym typeface="Lato"/>
              </a:defRPr>
            </a:lvl5pPr>
            <a:lvl6pPr lvl="5" algn="r">
              <a:buNone/>
              <a:defRPr sz="1000">
                <a:solidFill>
                  <a:schemeClr val="dk2"/>
                </a:solidFill>
                <a:latin typeface="Lato"/>
                <a:ea typeface="Lato"/>
                <a:cs typeface="Lato"/>
                <a:sym typeface="Lato"/>
              </a:defRPr>
            </a:lvl6pPr>
            <a:lvl7pPr lvl="6" algn="r">
              <a:buNone/>
              <a:defRPr sz="1000">
                <a:solidFill>
                  <a:schemeClr val="dk2"/>
                </a:solidFill>
                <a:latin typeface="Lato"/>
                <a:ea typeface="Lato"/>
                <a:cs typeface="Lato"/>
                <a:sym typeface="Lato"/>
              </a:defRPr>
            </a:lvl7pPr>
            <a:lvl8pPr lvl="7" algn="r">
              <a:buNone/>
              <a:defRPr sz="1000">
                <a:solidFill>
                  <a:schemeClr val="dk2"/>
                </a:solidFill>
                <a:latin typeface="Lato"/>
                <a:ea typeface="Lato"/>
                <a:cs typeface="Lato"/>
                <a:sym typeface="Lato"/>
              </a:defRPr>
            </a:lvl8pPr>
            <a:lvl9pPr lvl="8" algn="r">
              <a:buNone/>
              <a:defRPr sz="1000">
                <a:solidFill>
                  <a:schemeClr val="dk2"/>
                </a:solidFill>
                <a:latin typeface="Lato"/>
                <a:ea typeface="Lato"/>
                <a:cs typeface="Lato"/>
                <a:sym typeface="Lato"/>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4.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xml"/><Relationship Id="rId3" Type="http://schemas.openxmlformats.org/officeDocument/2006/relationships/image" Target="../media/image2.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Relationship Id="rId3" Type="http://schemas.openxmlformats.org/officeDocument/2006/relationships/image" Target="../media/image3.jp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xml"/><Relationship Id="rId3"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2"/>
        </a:solidFill>
      </p:bgPr>
    </p:bg>
    <p:spTree>
      <p:nvGrpSpPr>
        <p:cNvPr id="58" name="Shape 58"/>
        <p:cNvGrpSpPr/>
        <p:nvPr/>
      </p:nvGrpSpPr>
      <p:grpSpPr>
        <a:xfrm>
          <a:off x="0" y="0"/>
          <a:ext cx="0" cy="0"/>
          <a:chOff x="0" y="0"/>
          <a:chExt cx="0" cy="0"/>
        </a:xfrm>
      </p:grpSpPr>
      <p:pic>
        <p:nvPicPr>
          <p:cNvPr id="59" name="Google Shape;59;p13"/>
          <p:cNvPicPr preferRelativeResize="0"/>
          <p:nvPr/>
        </p:nvPicPr>
        <p:blipFill rotWithShape="1">
          <a:blip r:embed="rId3">
            <a:alphaModFix amt="19000"/>
          </a:blip>
          <a:srcRect b="13094" l="12840" r="22635" t="16279"/>
          <a:stretch/>
        </p:blipFill>
        <p:spPr>
          <a:xfrm>
            <a:off x="2745175" y="744625"/>
            <a:ext cx="3636577" cy="3671498"/>
          </a:xfrm>
          <a:prstGeom prst="rect">
            <a:avLst/>
          </a:prstGeom>
          <a:noFill/>
          <a:ln>
            <a:noFill/>
          </a:ln>
        </p:spPr>
      </p:pic>
      <p:sp>
        <p:nvSpPr>
          <p:cNvPr id="60" name="Google Shape;60;p13"/>
          <p:cNvSpPr txBox="1"/>
          <p:nvPr>
            <p:ph type="ctrTitle"/>
          </p:nvPr>
        </p:nvSpPr>
        <p:spPr>
          <a:xfrm>
            <a:off x="3096300" y="1779600"/>
            <a:ext cx="2951400" cy="1584300"/>
          </a:xfrm>
          <a:prstGeom prst="rect">
            <a:avLst/>
          </a:prstGeom>
        </p:spPr>
        <p:txBody>
          <a:bodyPr anchorCtr="0" anchor="ctr" bIns="91425" lIns="91425" spcFirstLastPara="1" rIns="91425" wrap="square" tIns="91425">
            <a:normAutofit/>
          </a:bodyPr>
          <a:lstStyle/>
          <a:p>
            <a:pPr indent="0" lvl="0" marL="0" rtl="0" algn="ctr">
              <a:spcBef>
                <a:spcPts val="0"/>
              </a:spcBef>
              <a:spcAft>
                <a:spcPts val="0"/>
              </a:spcAft>
              <a:buNone/>
            </a:pPr>
            <a:r>
              <a:rPr lang="en"/>
              <a:t>Restoration Fundraising</a:t>
            </a:r>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4" name="Shape 64"/>
        <p:cNvGrpSpPr/>
        <p:nvPr/>
      </p:nvGrpSpPr>
      <p:grpSpPr>
        <a:xfrm>
          <a:off x="0" y="0"/>
          <a:ext cx="0" cy="0"/>
          <a:chOff x="0" y="0"/>
          <a:chExt cx="0" cy="0"/>
        </a:xfrm>
      </p:grpSpPr>
      <p:sp>
        <p:nvSpPr>
          <p:cNvPr id="65" name="Google Shape;65;p14"/>
          <p:cNvSpPr txBox="1"/>
          <p:nvPr>
            <p:ph type="title"/>
          </p:nvPr>
        </p:nvSpPr>
        <p:spPr>
          <a:xfrm>
            <a:off x="311700" y="391350"/>
            <a:ext cx="8520600" cy="6261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Question One</a:t>
            </a:r>
            <a:endParaRPr/>
          </a:p>
        </p:txBody>
      </p:sp>
      <p:sp>
        <p:nvSpPr>
          <p:cNvPr id="66" name="Google Shape;66;p14"/>
          <p:cNvSpPr txBox="1"/>
          <p:nvPr>
            <p:ph idx="1" type="body"/>
          </p:nvPr>
        </p:nvSpPr>
        <p:spPr>
          <a:xfrm>
            <a:off x="311700" y="1152475"/>
            <a:ext cx="6528900" cy="3416400"/>
          </a:xfrm>
          <a:prstGeom prst="rect">
            <a:avLst/>
          </a:prstGeom>
        </p:spPr>
        <p:txBody>
          <a:bodyPr anchorCtr="0" anchor="t" bIns="91425" lIns="91425" spcFirstLastPara="1" rIns="91425" wrap="square" tIns="91425">
            <a:normAutofit/>
          </a:bodyPr>
          <a:lstStyle/>
          <a:p>
            <a:pPr indent="0" lvl="0" marL="0" rtl="0" algn="l">
              <a:spcBef>
                <a:spcPts val="0"/>
              </a:spcBef>
              <a:spcAft>
                <a:spcPts val="1200"/>
              </a:spcAft>
              <a:buNone/>
            </a:pPr>
            <a:r>
              <a:rPr lang="en"/>
              <a:t>For the Confederated Tribes of Grand Ronde to regain their status as a federally recognized tribe, there were many steps they had to go through along the way. To raise </a:t>
            </a:r>
            <a:r>
              <a:rPr lang="en"/>
              <a:t>money, one fundraiser they held often was a bake sale. If 20 people donated a baked good (cake, cookies, brownies, etc.) and every baked good was purchased for $5, how much money was made during that fundraiser?</a:t>
            </a:r>
            <a:endParaRPr/>
          </a:p>
        </p:txBody>
      </p:sp>
      <p:pic>
        <p:nvPicPr>
          <p:cNvPr id="67" name="Google Shape;67;p14"/>
          <p:cNvPicPr preferRelativeResize="0"/>
          <p:nvPr/>
        </p:nvPicPr>
        <p:blipFill>
          <a:blip r:embed="rId3">
            <a:alphaModFix/>
          </a:blip>
          <a:stretch>
            <a:fillRect/>
          </a:stretch>
        </p:blipFill>
        <p:spPr>
          <a:xfrm>
            <a:off x="6840675" y="86600"/>
            <a:ext cx="2213599" cy="2213600"/>
          </a:xfrm>
          <a:prstGeom prst="rect">
            <a:avLst/>
          </a:prstGeom>
          <a:noFill/>
          <a:ln>
            <a:noFill/>
          </a:ln>
        </p:spPr>
      </p:pic>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1" name="Shape 71"/>
        <p:cNvGrpSpPr/>
        <p:nvPr/>
      </p:nvGrpSpPr>
      <p:grpSpPr>
        <a:xfrm>
          <a:off x="0" y="0"/>
          <a:ext cx="0" cy="0"/>
          <a:chOff x="0" y="0"/>
          <a:chExt cx="0" cy="0"/>
        </a:xfrm>
      </p:grpSpPr>
      <p:sp>
        <p:nvSpPr>
          <p:cNvPr id="72" name="Google Shape;72;p15"/>
          <p:cNvSpPr txBox="1"/>
          <p:nvPr>
            <p:ph type="title"/>
          </p:nvPr>
        </p:nvSpPr>
        <p:spPr>
          <a:xfrm>
            <a:off x="311700" y="391350"/>
            <a:ext cx="8520600" cy="6261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Question Two</a:t>
            </a:r>
            <a:endParaRPr/>
          </a:p>
        </p:txBody>
      </p:sp>
      <p:sp>
        <p:nvSpPr>
          <p:cNvPr id="73" name="Google Shape;73;p15"/>
          <p:cNvSpPr txBox="1"/>
          <p:nvPr>
            <p:ph idx="1" type="body"/>
          </p:nvPr>
        </p:nvSpPr>
        <p:spPr>
          <a:xfrm>
            <a:off x="311700" y="1152475"/>
            <a:ext cx="5821800" cy="3416400"/>
          </a:xfrm>
          <a:prstGeom prst="rect">
            <a:avLst/>
          </a:prstGeom>
        </p:spPr>
        <p:txBody>
          <a:bodyPr anchorCtr="0" anchor="t" bIns="91425" lIns="91425" spcFirstLastPara="1" rIns="91425" wrap="square" tIns="91425">
            <a:normAutofit/>
          </a:bodyPr>
          <a:lstStyle/>
          <a:p>
            <a:pPr indent="0" lvl="0" marL="0" rtl="0" algn="l">
              <a:spcBef>
                <a:spcPts val="0"/>
              </a:spcBef>
              <a:spcAft>
                <a:spcPts val="1200"/>
              </a:spcAft>
              <a:buNone/>
            </a:pPr>
            <a:r>
              <a:rPr lang="en"/>
              <a:t>Bottle/Can </a:t>
            </a:r>
            <a:r>
              <a:rPr lang="en"/>
              <a:t>returns</a:t>
            </a:r>
            <a:r>
              <a:rPr lang="en"/>
              <a:t> were another fundraiser often used. People of Grand Ronde would save up their cans and bottles for the Restoration Committee to collect and deposit for money. If the Committee had a goal to raise $50 by returning cans and bottles, and each can/bottle was worth ¢5, how many cans/bottles would they need to turn in?</a:t>
            </a:r>
            <a:endParaRPr/>
          </a:p>
        </p:txBody>
      </p:sp>
      <p:pic>
        <p:nvPicPr>
          <p:cNvPr id="74" name="Google Shape;74;p15"/>
          <p:cNvPicPr preferRelativeResize="0"/>
          <p:nvPr/>
        </p:nvPicPr>
        <p:blipFill>
          <a:blip r:embed="rId3">
            <a:alphaModFix/>
          </a:blip>
          <a:stretch>
            <a:fillRect/>
          </a:stretch>
        </p:blipFill>
        <p:spPr>
          <a:xfrm>
            <a:off x="6133525" y="147200"/>
            <a:ext cx="3010475" cy="4849099"/>
          </a:xfrm>
          <a:prstGeom prst="rect">
            <a:avLst/>
          </a:prstGeom>
          <a:noFill/>
          <a:ln>
            <a:noFill/>
          </a:ln>
        </p:spPr>
      </p:pic>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8" name="Shape 78"/>
        <p:cNvGrpSpPr/>
        <p:nvPr/>
      </p:nvGrpSpPr>
      <p:grpSpPr>
        <a:xfrm>
          <a:off x="0" y="0"/>
          <a:ext cx="0" cy="0"/>
          <a:chOff x="0" y="0"/>
          <a:chExt cx="0" cy="0"/>
        </a:xfrm>
      </p:grpSpPr>
      <p:sp>
        <p:nvSpPr>
          <p:cNvPr id="79" name="Google Shape;79;p16"/>
          <p:cNvSpPr txBox="1"/>
          <p:nvPr>
            <p:ph type="title"/>
          </p:nvPr>
        </p:nvSpPr>
        <p:spPr>
          <a:xfrm>
            <a:off x="311700" y="391350"/>
            <a:ext cx="8520600" cy="6261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Question Three</a:t>
            </a:r>
            <a:endParaRPr/>
          </a:p>
        </p:txBody>
      </p:sp>
      <p:sp>
        <p:nvSpPr>
          <p:cNvPr id="80" name="Google Shape;80;p16"/>
          <p:cNvSpPr txBox="1"/>
          <p:nvPr>
            <p:ph idx="1" type="body"/>
          </p:nvPr>
        </p:nvSpPr>
        <p:spPr>
          <a:xfrm>
            <a:off x="311700" y="1152475"/>
            <a:ext cx="5585100" cy="3416400"/>
          </a:xfrm>
          <a:prstGeom prst="rect">
            <a:avLst/>
          </a:prstGeom>
        </p:spPr>
        <p:txBody>
          <a:bodyPr anchorCtr="0" anchor="t" bIns="91425" lIns="91425" spcFirstLastPara="1" rIns="91425" wrap="square" tIns="91425">
            <a:normAutofit/>
          </a:bodyPr>
          <a:lstStyle/>
          <a:p>
            <a:pPr indent="0" lvl="0" marL="0" rtl="0" algn="l">
              <a:spcBef>
                <a:spcPts val="0"/>
              </a:spcBef>
              <a:spcAft>
                <a:spcPts val="1200"/>
              </a:spcAft>
              <a:buNone/>
            </a:pPr>
            <a:r>
              <a:rPr lang="en"/>
              <a:t>Another fundraiser the </a:t>
            </a:r>
            <a:r>
              <a:rPr lang="en"/>
              <a:t>people</a:t>
            </a:r>
            <a:r>
              <a:rPr lang="en"/>
              <a:t> of Grand Ronde often held were frybread sales. These sales usually included selling pieces of frybread covered with berry jam along the highway. One day while out selling frybread, Mrs. Leno was able to sell 16 pieces of frybread! If every piece of frybread cost $3, how much money was Mrs. Leno able to raise that day?</a:t>
            </a:r>
            <a:endParaRPr/>
          </a:p>
        </p:txBody>
      </p:sp>
      <p:pic>
        <p:nvPicPr>
          <p:cNvPr id="81" name="Google Shape;81;p16"/>
          <p:cNvPicPr preferRelativeResize="0"/>
          <p:nvPr/>
        </p:nvPicPr>
        <p:blipFill>
          <a:blip r:embed="rId3">
            <a:alphaModFix/>
          </a:blip>
          <a:stretch>
            <a:fillRect/>
          </a:stretch>
        </p:blipFill>
        <p:spPr>
          <a:xfrm>
            <a:off x="6104650" y="155875"/>
            <a:ext cx="2952750" cy="2952750"/>
          </a:xfrm>
          <a:prstGeom prst="rect">
            <a:avLst/>
          </a:prstGeom>
          <a:noFill/>
          <a:ln>
            <a:noFill/>
          </a:ln>
        </p:spPr>
      </p:pic>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Coral">
  <a:themeElements>
    <a:clrScheme name="Coral">
      <a:dk1>
        <a:srgbClr val="906B16"/>
      </a:dk1>
      <a:lt1>
        <a:srgbClr val="FFFFFF"/>
      </a:lt1>
      <a:dk2>
        <a:srgbClr val="5E696C"/>
      </a:dk2>
      <a:lt2>
        <a:srgbClr val="BFC7CA"/>
      </a:lt2>
      <a:accent1>
        <a:srgbClr val="1E2D31"/>
      </a:accent1>
      <a:accent2>
        <a:srgbClr val="273C42"/>
      </a:accent2>
      <a:accent3>
        <a:srgbClr val="757F49"/>
      </a:accent3>
      <a:accent4>
        <a:srgbClr val="F6CD4C"/>
      </a:accent4>
      <a:accent5>
        <a:srgbClr val="3D3B2C"/>
      </a:accent5>
      <a:accent6>
        <a:srgbClr val="A7BBAC"/>
      </a:accent6>
      <a:hlink>
        <a:srgbClr val="665329"/>
      </a:hlink>
      <a:folHlink>
        <a:srgbClr val="AF4345"/>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