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eKMSTkbtPBk"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a38b4ece67_0_4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a38b4ece67_0_4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In 2000 they helped start a preschool immersion class at Grand Ronde. An immersion Kindergarten started in 2004. Currently, the program serves K-4th graders. You can also take the class at Willamina High School. Many community classes are held in order to get as many people as possible speaking the language. There is also a chinuk wawa language app available for use using iPhones or iPads.</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a38b4ece6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a38b4ece6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a38b4ece67_1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a38b4ece67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Video Link: </a:t>
            </a:r>
            <a:r>
              <a:rPr lang="en" u="sng">
                <a:solidFill>
                  <a:schemeClr val="hlink"/>
                </a:solidFill>
                <a:hlinkClick r:id="rId2"/>
              </a:rPr>
              <a:t>https://youtu.be/eKMSTkbtPBk</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a38b4ece67_0_7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a38b4ece67_0_7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larger version of this map is available as an attachment to this lesson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a38b4ece67_0_15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a38b4ece67_0_15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Pause and pose this question to students. Have students think to themselves for a moment and then share with a partner. Come back as a class and have a few students share their answers.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a38b4ece67_0_2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a38b4ece67_0_2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400"/>
              </a:spcBef>
              <a:spcAft>
                <a:spcPts val="0"/>
              </a:spcAft>
              <a:buClr>
                <a:schemeClr val="dk1"/>
              </a:buClr>
              <a:buSzPts val="1100"/>
              <a:buFont typeface="Arial"/>
              <a:buNone/>
            </a:pPr>
            <a:r>
              <a:rPr lang="en" sz="1200">
                <a:solidFill>
                  <a:schemeClr val="dk1"/>
                </a:solidFill>
              </a:rPr>
              <a:t>•During the discovery of gold in 1852 and the Oregon Donation Land Act of 1850, settlers flooded Indian Country via the Applegate Trail.</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 sz="1200">
                <a:solidFill>
                  <a:schemeClr val="dk1"/>
                </a:solidFill>
              </a:rPr>
              <a:t>•Much of the land and their resources to survive were taken and dispersed.</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rPr lang="en" sz="1200">
                <a:solidFill>
                  <a:schemeClr val="dk1"/>
                </a:solidFill>
              </a:rPr>
              <a:t>•</a:t>
            </a:r>
            <a:r>
              <a:rPr lang="en" sz="1200" u="sng">
                <a:solidFill>
                  <a:schemeClr val="dk1"/>
                </a:solidFill>
              </a:rPr>
              <a:t>A reservation </a:t>
            </a:r>
            <a:r>
              <a:rPr lang="en" sz="1200">
                <a:solidFill>
                  <a:schemeClr val="dk1"/>
                </a:solidFill>
              </a:rPr>
              <a:t>is land held for special use, in this case a place for Indians.</a:t>
            </a:r>
            <a:endParaRPr sz="1200">
              <a:solidFill>
                <a:schemeClr val="dk1"/>
              </a:solidFill>
            </a:endParaRPr>
          </a:p>
          <a:p>
            <a:pPr indent="0" lvl="0" marL="0" rtl="0" algn="l">
              <a:lnSpc>
                <a:spcPct val="115000"/>
              </a:lnSpc>
              <a:spcBef>
                <a:spcPts val="40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a38b4ece67_0_28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a38b4ece67_0_28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Clr>
                <a:schemeClr val="dk1"/>
              </a:buClr>
              <a:buSzPts val="1100"/>
              <a:buFont typeface="Arial"/>
              <a:buNone/>
            </a:pPr>
            <a:r>
              <a:rPr lang="en">
                <a:solidFill>
                  <a:schemeClr val="dk1"/>
                </a:solidFill>
              </a:rPr>
              <a:t>Each band and tribe spoke their own language. The first common language of the reservation was not English, but a Native language called chinuk wawa.</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a38b4ece67_0_14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a38b4ece67_0_14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a:solidFill>
                  <a:schemeClr val="dk1"/>
                </a:solidFill>
              </a:rPr>
              <a:t>chinuk wawa was earlier developed by Native people along the Columbia River, to communicate with traders and foreigners. This became the first language that people on the reservation used to communicate with each other. When people got married they usually wouldn’t marry someone from their tribe. They would usually marry someone from another tribe who spoke a different language. Most often they would use chinuk wawa to communicate. This chinuk language was spoken in the home and the first language that many children would hear and learn.</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Note: chinuk wawa doesn’t use upper and lower case letters, that is why when you see chinuk wawa text it is not </a:t>
            </a:r>
            <a:r>
              <a:rPr lang="en">
                <a:solidFill>
                  <a:schemeClr val="dk1"/>
                </a:solidFill>
              </a:rPr>
              <a:t>capitalized</a:t>
            </a:r>
            <a:r>
              <a:rPr lang="en">
                <a:solidFill>
                  <a:schemeClr val="dk1"/>
                </a:solidFill>
              </a:rPr>
              <a:t>. </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a38b4ece67_0_3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a38b4ece67_0_3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They started forcing the Native people to send their children to boarding school. A boarding school meant that the children lived at the school and they only came home on vacations and sometimes on holiday breaks. The goal of these schools were to “civilize” the Native children. The children were made to wear clothes like the European people and eat food as they did as well. They were also not allowed to speak their Native language. In fact, they were punished if they did. Many families stopped teaching their children chinuk wawa, so they wouldn’t be punished at school for speaking it. </a:t>
            </a:r>
            <a:r>
              <a:rPr lang="en">
                <a:solidFill>
                  <a:schemeClr val="dk1"/>
                </a:solidFill>
              </a:rPr>
              <a:t>However, chinuk wawa continued to be used with older people in the community, with the result that chinuk wawa survived far longer than the reservation boarding school era did.</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a38b4ece67_0_40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a38b4ece67_0_40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Clr>
                <a:schemeClr val="dk1"/>
              </a:buClr>
              <a:buSzPts val="1100"/>
              <a:buFont typeface="Arial"/>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a38b4ece67_0_40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a38b4ece67_0_40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a:solidFill>
                  <a:schemeClr val="dk1"/>
                </a:solidFill>
              </a:rPr>
              <a:t>In the late 1970’s and early 1980’s a few elders conducted community classes in chinuk wawa, trying to keep it alive. Also at that time, there was a scholar who came through and he recorded elders speaking the language. He also learned to speak it. In 1997 The Confederated Tribes of Grand Ronde hired a language specialist who organized a program to revive  Chinuk Wawa. He began teaching community classes and getting more people to speak the language. He worked together with the scholar who had come through earlier, to create curriculum and lessons for these classes. </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AUTOLAYOUT_4">
    <p:bg>
      <p:bgPr>
        <a:solidFill>
          <a:srgbClr val="FFFFFF"/>
        </a:solidFill>
      </p:bgPr>
    </p:bg>
    <p:spTree>
      <p:nvGrpSpPr>
        <p:cNvPr id="50"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 name="Google Shape;52;p13"/>
          <p:cNvGrpSpPr/>
          <p:nvPr/>
        </p:nvGrpSpPr>
        <p:grpSpPr>
          <a:xfrm>
            <a:off x="4870649" y="2121826"/>
            <a:ext cx="3764843" cy="64502"/>
            <a:chOff x="595675" y="2820050"/>
            <a:chExt cx="7952774" cy="64502"/>
          </a:xfrm>
        </p:grpSpPr>
        <p:sp>
          <p:nvSpPr>
            <p:cNvPr id="53" name="Google Shape;53;p13"/>
            <p:cNvSpPr/>
            <p:nvPr/>
          </p:nvSpPr>
          <p:spPr>
            <a:xfrm>
              <a:off x="2186208" y="2820050"/>
              <a:ext cx="1620000" cy="64500"/>
            </a:xfrm>
            <a:prstGeom prst="rect">
              <a:avLst/>
            </a:prstGeom>
            <a:solidFill>
              <a:srgbClr val="D628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3"/>
            <p:cNvSpPr/>
            <p:nvPr/>
          </p:nvSpPr>
          <p:spPr>
            <a:xfrm>
              <a:off x="3776784" y="2820050"/>
              <a:ext cx="1620000" cy="64500"/>
            </a:xfrm>
            <a:prstGeom prst="rect">
              <a:avLst/>
            </a:prstGeom>
            <a:solidFill>
              <a:srgbClr val="F77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p:nvPr/>
          </p:nvSpPr>
          <p:spPr>
            <a:xfrm>
              <a:off x="5373056" y="2820052"/>
              <a:ext cx="1596300" cy="64500"/>
            </a:xfrm>
            <a:prstGeom prst="rect">
              <a:avLst/>
            </a:prstGeom>
            <a:solidFill>
              <a:srgbClr val="FCBF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p:nvPr/>
          </p:nvSpPr>
          <p:spPr>
            <a:xfrm>
              <a:off x="595675" y="2820050"/>
              <a:ext cx="1590600" cy="64500"/>
            </a:xfrm>
            <a:prstGeom prst="rect">
              <a:avLst/>
            </a:prstGeom>
            <a:solidFill>
              <a:srgbClr val="0030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p:nvPr/>
          </p:nvSpPr>
          <p:spPr>
            <a:xfrm>
              <a:off x="6957849" y="2820050"/>
              <a:ext cx="1590600" cy="64500"/>
            </a:xfrm>
            <a:prstGeom prst="rect">
              <a:avLst/>
            </a:prstGeom>
            <a:solidFill>
              <a:srgbClr val="EAE2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8" name="Google Shape;58;p13"/>
          <p:cNvSpPr txBox="1"/>
          <p:nvPr>
            <p:ph type="title"/>
          </p:nvPr>
        </p:nvSpPr>
        <p:spPr>
          <a:xfrm>
            <a:off x="4771875" y="545025"/>
            <a:ext cx="3880800" cy="14382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None/>
              <a:defRPr sz="2400">
                <a:solidFill>
                  <a:srgbClr val="434343"/>
                </a:solidFill>
              </a:defRPr>
            </a:lvl1pPr>
            <a:lvl2pPr lvl="1" algn="l">
              <a:lnSpc>
                <a:spcPct val="100000"/>
              </a:lnSpc>
              <a:spcBef>
                <a:spcPts val="0"/>
              </a:spcBef>
              <a:spcAft>
                <a:spcPts val="0"/>
              </a:spcAft>
              <a:buNone/>
              <a:defRPr sz="2400">
                <a:solidFill>
                  <a:srgbClr val="434343"/>
                </a:solidFill>
              </a:defRPr>
            </a:lvl2pPr>
            <a:lvl3pPr lvl="2" algn="l">
              <a:lnSpc>
                <a:spcPct val="100000"/>
              </a:lnSpc>
              <a:spcBef>
                <a:spcPts val="0"/>
              </a:spcBef>
              <a:spcAft>
                <a:spcPts val="0"/>
              </a:spcAft>
              <a:buNone/>
              <a:defRPr sz="2400">
                <a:solidFill>
                  <a:srgbClr val="434343"/>
                </a:solidFill>
              </a:defRPr>
            </a:lvl3pPr>
            <a:lvl4pPr lvl="3" algn="l">
              <a:lnSpc>
                <a:spcPct val="100000"/>
              </a:lnSpc>
              <a:spcBef>
                <a:spcPts val="0"/>
              </a:spcBef>
              <a:spcAft>
                <a:spcPts val="0"/>
              </a:spcAft>
              <a:buNone/>
              <a:defRPr sz="2400">
                <a:solidFill>
                  <a:srgbClr val="434343"/>
                </a:solidFill>
              </a:defRPr>
            </a:lvl4pPr>
            <a:lvl5pPr lvl="4" algn="l">
              <a:lnSpc>
                <a:spcPct val="100000"/>
              </a:lnSpc>
              <a:spcBef>
                <a:spcPts val="0"/>
              </a:spcBef>
              <a:spcAft>
                <a:spcPts val="0"/>
              </a:spcAft>
              <a:buNone/>
              <a:defRPr sz="2400">
                <a:solidFill>
                  <a:srgbClr val="434343"/>
                </a:solidFill>
              </a:defRPr>
            </a:lvl5pPr>
            <a:lvl6pPr lvl="5" algn="l">
              <a:lnSpc>
                <a:spcPct val="100000"/>
              </a:lnSpc>
              <a:spcBef>
                <a:spcPts val="0"/>
              </a:spcBef>
              <a:spcAft>
                <a:spcPts val="0"/>
              </a:spcAft>
              <a:buNone/>
              <a:defRPr sz="2400">
                <a:solidFill>
                  <a:srgbClr val="434343"/>
                </a:solidFill>
              </a:defRPr>
            </a:lvl6pPr>
            <a:lvl7pPr lvl="6" algn="l">
              <a:lnSpc>
                <a:spcPct val="100000"/>
              </a:lnSpc>
              <a:spcBef>
                <a:spcPts val="0"/>
              </a:spcBef>
              <a:spcAft>
                <a:spcPts val="0"/>
              </a:spcAft>
              <a:buNone/>
              <a:defRPr sz="2400">
                <a:solidFill>
                  <a:srgbClr val="434343"/>
                </a:solidFill>
              </a:defRPr>
            </a:lvl7pPr>
            <a:lvl8pPr lvl="7" algn="l">
              <a:lnSpc>
                <a:spcPct val="100000"/>
              </a:lnSpc>
              <a:spcBef>
                <a:spcPts val="0"/>
              </a:spcBef>
              <a:spcAft>
                <a:spcPts val="0"/>
              </a:spcAft>
              <a:buNone/>
              <a:defRPr sz="2400">
                <a:solidFill>
                  <a:srgbClr val="434343"/>
                </a:solidFill>
              </a:defRPr>
            </a:lvl8pPr>
            <a:lvl9pPr lvl="8" algn="l">
              <a:lnSpc>
                <a:spcPct val="100000"/>
              </a:lnSpc>
              <a:spcBef>
                <a:spcPts val="0"/>
              </a:spcBef>
              <a:spcAft>
                <a:spcPts val="0"/>
              </a:spcAft>
              <a:buNone/>
              <a:defRPr sz="2400">
                <a:solidFill>
                  <a:srgbClr val="434343"/>
                </a:solidFill>
              </a:defRPr>
            </a:lvl9pPr>
          </a:lstStyle>
          <a:p/>
        </p:txBody>
      </p:sp>
      <p:sp>
        <p:nvSpPr>
          <p:cNvPr id="59" name="Google Shape;59;p13"/>
          <p:cNvSpPr txBox="1"/>
          <p:nvPr>
            <p:ph idx="1" type="body"/>
          </p:nvPr>
        </p:nvSpPr>
        <p:spPr>
          <a:xfrm>
            <a:off x="4771875" y="2324775"/>
            <a:ext cx="3880800" cy="22737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434343"/>
              </a:buClr>
              <a:buSzPts val="1400"/>
              <a:buChar char="●"/>
              <a:defRPr sz="1400">
                <a:solidFill>
                  <a:srgbClr val="434343"/>
                </a:solidFill>
              </a:defRPr>
            </a:lvl1pPr>
            <a:lvl2pPr indent="-304800" lvl="1" marL="914400" algn="l">
              <a:lnSpc>
                <a:spcPct val="115000"/>
              </a:lnSpc>
              <a:spcBef>
                <a:spcPts val="1600"/>
              </a:spcBef>
              <a:spcAft>
                <a:spcPts val="0"/>
              </a:spcAft>
              <a:buClr>
                <a:srgbClr val="434343"/>
              </a:buClr>
              <a:buSzPts val="1200"/>
              <a:buChar char="○"/>
              <a:defRPr sz="1200">
                <a:solidFill>
                  <a:srgbClr val="434343"/>
                </a:solidFill>
              </a:defRPr>
            </a:lvl2pPr>
            <a:lvl3pPr indent="-304800" lvl="2" marL="1371600" algn="l">
              <a:lnSpc>
                <a:spcPct val="115000"/>
              </a:lnSpc>
              <a:spcBef>
                <a:spcPts val="1600"/>
              </a:spcBef>
              <a:spcAft>
                <a:spcPts val="0"/>
              </a:spcAft>
              <a:buClr>
                <a:srgbClr val="434343"/>
              </a:buClr>
              <a:buSzPts val="1200"/>
              <a:buChar char="■"/>
              <a:defRPr sz="1200">
                <a:solidFill>
                  <a:srgbClr val="434343"/>
                </a:solidFill>
              </a:defRPr>
            </a:lvl3pPr>
            <a:lvl4pPr indent="-304800" lvl="3" marL="1828800" algn="l">
              <a:lnSpc>
                <a:spcPct val="115000"/>
              </a:lnSpc>
              <a:spcBef>
                <a:spcPts val="1600"/>
              </a:spcBef>
              <a:spcAft>
                <a:spcPts val="0"/>
              </a:spcAft>
              <a:buClr>
                <a:srgbClr val="434343"/>
              </a:buClr>
              <a:buSzPts val="1200"/>
              <a:buChar char="●"/>
              <a:defRPr sz="1200">
                <a:solidFill>
                  <a:srgbClr val="434343"/>
                </a:solidFill>
              </a:defRPr>
            </a:lvl4pPr>
            <a:lvl5pPr indent="-304800" lvl="4" marL="2286000" algn="l">
              <a:lnSpc>
                <a:spcPct val="115000"/>
              </a:lnSpc>
              <a:spcBef>
                <a:spcPts val="1600"/>
              </a:spcBef>
              <a:spcAft>
                <a:spcPts val="0"/>
              </a:spcAft>
              <a:buClr>
                <a:srgbClr val="434343"/>
              </a:buClr>
              <a:buSzPts val="1200"/>
              <a:buChar char="○"/>
              <a:defRPr sz="1200">
                <a:solidFill>
                  <a:srgbClr val="434343"/>
                </a:solidFill>
              </a:defRPr>
            </a:lvl5pPr>
            <a:lvl6pPr indent="-304800" lvl="5" marL="2743200" algn="l">
              <a:lnSpc>
                <a:spcPct val="115000"/>
              </a:lnSpc>
              <a:spcBef>
                <a:spcPts val="1600"/>
              </a:spcBef>
              <a:spcAft>
                <a:spcPts val="0"/>
              </a:spcAft>
              <a:buClr>
                <a:srgbClr val="434343"/>
              </a:buClr>
              <a:buSzPts val="1200"/>
              <a:buChar char="■"/>
              <a:defRPr sz="1200">
                <a:solidFill>
                  <a:srgbClr val="434343"/>
                </a:solidFill>
              </a:defRPr>
            </a:lvl6pPr>
            <a:lvl7pPr indent="-304800" lvl="6" marL="3200400" algn="l">
              <a:lnSpc>
                <a:spcPct val="115000"/>
              </a:lnSpc>
              <a:spcBef>
                <a:spcPts val="1600"/>
              </a:spcBef>
              <a:spcAft>
                <a:spcPts val="0"/>
              </a:spcAft>
              <a:buClr>
                <a:srgbClr val="434343"/>
              </a:buClr>
              <a:buSzPts val="1200"/>
              <a:buChar char="●"/>
              <a:defRPr sz="1200">
                <a:solidFill>
                  <a:srgbClr val="434343"/>
                </a:solidFill>
              </a:defRPr>
            </a:lvl7pPr>
            <a:lvl8pPr indent="-304800" lvl="7" marL="3657600" algn="l">
              <a:lnSpc>
                <a:spcPct val="115000"/>
              </a:lnSpc>
              <a:spcBef>
                <a:spcPts val="1600"/>
              </a:spcBef>
              <a:spcAft>
                <a:spcPts val="0"/>
              </a:spcAft>
              <a:buClr>
                <a:srgbClr val="434343"/>
              </a:buClr>
              <a:buSzPts val="1200"/>
              <a:buChar char="○"/>
              <a:defRPr sz="1200">
                <a:solidFill>
                  <a:srgbClr val="434343"/>
                </a:solidFill>
              </a:defRPr>
            </a:lvl8pPr>
            <a:lvl9pPr indent="-304800" lvl="8" marL="4114800" algn="l">
              <a:lnSpc>
                <a:spcPct val="115000"/>
              </a:lnSpc>
              <a:spcBef>
                <a:spcPts val="1600"/>
              </a:spcBef>
              <a:spcAft>
                <a:spcPts val="1600"/>
              </a:spcAft>
              <a:buClr>
                <a:srgbClr val="434343"/>
              </a:buClr>
              <a:buSzPts val="1200"/>
              <a:buChar char="■"/>
              <a:defRPr sz="1200">
                <a:solidFill>
                  <a:srgbClr val="434343"/>
                </a:solidFill>
              </a:defRPr>
            </a:lvl9pPr>
          </a:lstStyle>
          <a:p/>
        </p:txBody>
      </p:sp>
      <p:sp>
        <p:nvSpPr>
          <p:cNvPr id="60" name="Google Shape;60;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_5">
    <p:bg>
      <p:bgPr>
        <a:solidFill>
          <a:srgbClr val="FFFFFF"/>
        </a:solidFill>
      </p:bgPr>
    </p:bg>
    <p:spTree>
      <p:nvGrpSpPr>
        <p:cNvPr id="61" name="Shape 61"/>
        <p:cNvGrpSpPr/>
        <p:nvPr/>
      </p:nvGrpSpPr>
      <p:grpSpPr>
        <a:xfrm>
          <a:off x="0" y="0"/>
          <a:ext cx="0" cy="0"/>
          <a:chOff x="0" y="0"/>
          <a:chExt cx="0" cy="0"/>
        </a:xfrm>
      </p:grpSpPr>
      <p:sp>
        <p:nvSpPr>
          <p:cNvPr id="62" name="Google Shape;62;p14"/>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4"/>
          <p:cNvSpPr/>
          <p:nvPr/>
        </p:nvSpPr>
        <p:spPr>
          <a:xfrm>
            <a:off x="0" y="4665575"/>
            <a:ext cx="9144000" cy="477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4" name="Google Shape;64;p14"/>
          <p:cNvCxnSpPr/>
          <p:nvPr/>
        </p:nvCxnSpPr>
        <p:spPr>
          <a:xfrm>
            <a:off x="1128750" y="1995025"/>
            <a:ext cx="6886500" cy="0"/>
          </a:xfrm>
          <a:prstGeom prst="straightConnector1">
            <a:avLst/>
          </a:prstGeom>
          <a:noFill/>
          <a:ln cap="flat" cmpd="sng" w="9525">
            <a:solidFill>
              <a:schemeClr val="dk1"/>
            </a:solidFill>
            <a:prstDash val="dot"/>
            <a:round/>
            <a:headEnd len="sm" w="sm" type="none"/>
            <a:tailEnd len="sm" w="sm" type="none"/>
          </a:ln>
        </p:spPr>
      </p:cxnSp>
      <p:sp>
        <p:nvSpPr>
          <p:cNvPr id="65" name="Google Shape;65;p14"/>
          <p:cNvSpPr txBox="1"/>
          <p:nvPr>
            <p:ph type="title"/>
          </p:nvPr>
        </p:nvSpPr>
        <p:spPr>
          <a:xfrm>
            <a:off x="1128750" y="394200"/>
            <a:ext cx="6886500" cy="1412100"/>
          </a:xfrm>
          <a:prstGeom prst="rect">
            <a:avLst/>
          </a:prstGeom>
          <a:noFill/>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3600"/>
              <a:buNone/>
              <a:defRPr b="1" sz="3600">
                <a:solidFill>
                  <a:schemeClr val="dk1"/>
                </a:solidFill>
              </a:defRPr>
            </a:lvl1pPr>
            <a:lvl2pPr lvl="1" algn="ctr">
              <a:lnSpc>
                <a:spcPct val="100000"/>
              </a:lnSpc>
              <a:spcBef>
                <a:spcPts val="0"/>
              </a:spcBef>
              <a:spcAft>
                <a:spcPts val="0"/>
              </a:spcAft>
              <a:buClr>
                <a:schemeClr val="dk1"/>
              </a:buClr>
              <a:buSzPts val="3600"/>
              <a:buNone/>
              <a:defRPr b="1" sz="3600">
                <a:solidFill>
                  <a:schemeClr val="dk1"/>
                </a:solidFill>
              </a:defRPr>
            </a:lvl2pPr>
            <a:lvl3pPr lvl="2" algn="ctr">
              <a:lnSpc>
                <a:spcPct val="100000"/>
              </a:lnSpc>
              <a:spcBef>
                <a:spcPts val="0"/>
              </a:spcBef>
              <a:spcAft>
                <a:spcPts val="0"/>
              </a:spcAft>
              <a:buClr>
                <a:schemeClr val="dk1"/>
              </a:buClr>
              <a:buSzPts val="3600"/>
              <a:buNone/>
              <a:defRPr b="1" sz="3600">
                <a:solidFill>
                  <a:schemeClr val="dk1"/>
                </a:solidFill>
              </a:defRPr>
            </a:lvl3pPr>
            <a:lvl4pPr lvl="3" algn="ctr">
              <a:lnSpc>
                <a:spcPct val="100000"/>
              </a:lnSpc>
              <a:spcBef>
                <a:spcPts val="0"/>
              </a:spcBef>
              <a:spcAft>
                <a:spcPts val="0"/>
              </a:spcAft>
              <a:buClr>
                <a:schemeClr val="dk1"/>
              </a:buClr>
              <a:buSzPts val="3600"/>
              <a:buNone/>
              <a:defRPr b="1" sz="3600">
                <a:solidFill>
                  <a:schemeClr val="dk1"/>
                </a:solidFill>
              </a:defRPr>
            </a:lvl4pPr>
            <a:lvl5pPr lvl="4" algn="ctr">
              <a:lnSpc>
                <a:spcPct val="100000"/>
              </a:lnSpc>
              <a:spcBef>
                <a:spcPts val="0"/>
              </a:spcBef>
              <a:spcAft>
                <a:spcPts val="0"/>
              </a:spcAft>
              <a:buClr>
                <a:schemeClr val="dk1"/>
              </a:buClr>
              <a:buSzPts val="3600"/>
              <a:buNone/>
              <a:defRPr b="1" sz="3600">
                <a:solidFill>
                  <a:schemeClr val="dk1"/>
                </a:solidFill>
              </a:defRPr>
            </a:lvl5pPr>
            <a:lvl6pPr lvl="5" algn="ctr">
              <a:lnSpc>
                <a:spcPct val="100000"/>
              </a:lnSpc>
              <a:spcBef>
                <a:spcPts val="0"/>
              </a:spcBef>
              <a:spcAft>
                <a:spcPts val="0"/>
              </a:spcAft>
              <a:buClr>
                <a:schemeClr val="dk1"/>
              </a:buClr>
              <a:buSzPts val="3600"/>
              <a:buNone/>
              <a:defRPr b="1" sz="3600">
                <a:solidFill>
                  <a:schemeClr val="dk1"/>
                </a:solidFill>
              </a:defRPr>
            </a:lvl6pPr>
            <a:lvl7pPr lvl="6" algn="ctr">
              <a:lnSpc>
                <a:spcPct val="100000"/>
              </a:lnSpc>
              <a:spcBef>
                <a:spcPts val="0"/>
              </a:spcBef>
              <a:spcAft>
                <a:spcPts val="0"/>
              </a:spcAft>
              <a:buClr>
                <a:schemeClr val="dk1"/>
              </a:buClr>
              <a:buSzPts val="3600"/>
              <a:buNone/>
              <a:defRPr b="1" sz="3600">
                <a:solidFill>
                  <a:schemeClr val="dk1"/>
                </a:solidFill>
              </a:defRPr>
            </a:lvl7pPr>
            <a:lvl8pPr lvl="7" algn="ctr">
              <a:lnSpc>
                <a:spcPct val="100000"/>
              </a:lnSpc>
              <a:spcBef>
                <a:spcPts val="0"/>
              </a:spcBef>
              <a:spcAft>
                <a:spcPts val="0"/>
              </a:spcAft>
              <a:buClr>
                <a:schemeClr val="dk1"/>
              </a:buClr>
              <a:buSzPts val="3600"/>
              <a:buNone/>
              <a:defRPr b="1" sz="3600">
                <a:solidFill>
                  <a:schemeClr val="dk1"/>
                </a:solidFill>
              </a:defRPr>
            </a:lvl8pPr>
            <a:lvl9pPr lvl="8" algn="ctr">
              <a:lnSpc>
                <a:spcPct val="100000"/>
              </a:lnSpc>
              <a:spcBef>
                <a:spcPts val="0"/>
              </a:spcBef>
              <a:spcAft>
                <a:spcPts val="0"/>
              </a:spcAft>
              <a:buClr>
                <a:schemeClr val="dk1"/>
              </a:buClr>
              <a:buSzPts val="3600"/>
              <a:buNone/>
              <a:defRPr b="1" sz="3600">
                <a:solidFill>
                  <a:schemeClr val="dk1"/>
                </a:solidFill>
              </a:defRPr>
            </a:lvl9pPr>
          </a:lstStyle>
          <a:p/>
        </p:txBody>
      </p:sp>
      <p:sp>
        <p:nvSpPr>
          <p:cNvPr id="66" name="Google Shape;66;p14"/>
          <p:cNvSpPr txBox="1"/>
          <p:nvPr>
            <p:ph idx="1" type="body"/>
          </p:nvPr>
        </p:nvSpPr>
        <p:spPr>
          <a:xfrm>
            <a:off x="1128750" y="2225463"/>
            <a:ext cx="6886500" cy="2197200"/>
          </a:xfrm>
          <a:prstGeom prst="rect">
            <a:avLst/>
          </a:prstGeom>
          <a:noFill/>
        </p:spPr>
        <p:txBody>
          <a:bodyPr anchorCtr="0" anchor="t" bIns="91425" lIns="91425" spcFirstLastPara="1" rIns="91425" wrap="square" tIns="91425">
            <a:noAutofit/>
          </a:bodyPr>
          <a:lstStyle>
            <a:lvl1pPr indent="-330200" lvl="0" marL="457200" algn="ctr">
              <a:lnSpc>
                <a:spcPct val="115000"/>
              </a:lnSpc>
              <a:spcBef>
                <a:spcPts val="0"/>
              </a:spcBef>
              <a:spcAft>
                <a:spcPts val="0"/>
              </a:spcAft>
              <a:buClr>
                <a:schemeClr val="dk2"/>
              </a:buClr>
              <a:buSzPts val="1600"/>
              <a:buChar char="●"/>
              <a:defRPr sz="1600">
                <a:solidFill>
                  <a:schemeClr val="dk2"/>
                </a:solidFill>
              </a:defRPr>
            </a:lvl1pPr>
            <a:lvl2pPr indent="-317500" lvl="1" marL="914400" algn="ctr">
              <a:lnSpc>
                <a:spcPct val="115000"/>
              </a:lnSpc>
              <a:spcBef>
                <a:spcPts val="1600"/>
              </a:spcBef>
              <a:spcAft>
                <a:spcPts val="0"/>
              </a:spcAft>
              <a:buClr>
                <a:schemeClr val="dk2"/>
              </a:buClr>
              <a:buSzPts val="1400"/>
              <a:buChar char="○"/>
              <a:defRPr sz="1400">
                <a:solidFill>
                  <a:schemeClr val="dk2"/>
                </a:solidFill>
              </a:defRPr>
            </a:lvl2pPr>
            <a:lvl3pPr indent="-317500" lvl="2" marL="1371600" algn="ctr">
              <a:lnSpc>
                <a:spcPct val="115000"/>
              </a:lnSpc>
              <a:spcBef>
                <a:spcPts val="1600"/>
              </a:spcBef>
              <a:spcAft>
                <a:spcPts val="0"/>
              </a:spcAft>
              <a:buClr>
                <a:schemeClr val="dk2"/>
              </a:buClr>
              <a:buSzPts val="1400"/>
              <a:buChar char="■"/>
              <a:defRPr sz="1400">
                <a:solidFill>
                  <a:schemeClr val="dk2"/>
                </a:solidFill>
              </a:defRPr>
            </a:lvl3pPr>
            <a:lvl4pPr indent="-317500" lvl="3" marL="1828800" algn="ctr">
              <a:lnSpc>
                <a:spcPct val="115000"/>
              </a:lnSpc>
              <a:spcBef>
                <a:spcPts val="1600"/>
              </a:spcBef>
              <a:spcAft>
                <a:spcPts val="0"/>
              </a:spcAft>
              <a:buClr>
                <a:schemeClr val="dk2"/>
              </a:buClr>
              <a:buSzPts val="1400"/>
              <a:buChar char="●"/>
              <a:defRPr sz="1400">
                <a:solidFill>
                  <a:schemeClr val="dk2"/>
                </a:solidFill>
              </a:defRPr>
            </a:lvl4pPr>
            <a:lvl5pPr indent="-317500" lvl="4" marL="2286000" algn="ctr">
              <a:lnSpc>
                <a:spcPct val="115000"/>
              </a:lnSpc>
              <a:spcBef>
                <a:spcPts val="1600"/>
              </a:spcBef>
              <a:spcAft>
                <a:spcPts val="0"/>
              </a:spcAft>
              <a:buClr>
                <a:schemeClr val="dk2"/>
              </a:buClr>
              <a:buSzPts val="1400"/>
              <a:buChar char="○"/>
              <a:defRPr sz="1400">
                <a:solidFill>
                  <a:schemeClr val="dk2"/>
                </a:solidFill>
              </a:defRPr>
            </a:lvl5pPr>
            <a:lvl6pPr indent="-317500" lvl="5" marL="2743200" algn="ctr">
              <a:lnSpc>
                <a:spcPct val="115000"/>
              </a:lnSpc>
              <a:spcBef>
                <a:spcPts val="1600"/>
              </a:spcBef>
              <a:spcAft>
                <a:spcPts val="0"/>
              </a:spcAft>
              <a:buClr>
                <a:schemeClr val="dk2"/>
              </a:buClr>
              <a:buSzPts val="1400"/>
              <a:buChar char="■"/>
              <a:defRPr sz="1400">
                <a:solidFill>
                  <a:schemeClr val="dk2"/>
                </a:solidFill>
              </a:defRPr>
            </a:lvl6pPr>
            <a:lvl7pPr indent="-317500" lvl="6" marL="3200400" algn="ctr">
              <a:lnSpc>
                <a:spcPct val="115000"/>
              </a:lnSpc>
              <a:spcBef>
                <a:spcPts val="1600"/>
              </a:spcBef>
              <a:spcAft>
                <a:spcPts val="0"/>
              </a:spcAft>
              <a:buClr>
                <a:schemeClr val="dk2"/>
              </a:buClr>
              <a:buSzPts val="1400"/>
              <a:buChar char="●"/>
              <a:defRPr sz="1400">
                <a:solidFill>
                  <a:schemeClr val="dk2"/>
                </a:solidFill>
              </a:defRPr>
            </a:lvl7pPr>
            <a:lvl8pPr indent="-317500" lvl="7" marL="3657600" algn="ctr">
              <a:lnSpc>
                <a:spcPct val="115000"/>
              </a:lnSpc>
              <a:spcBef>
                <a:spcPts val="1600"/>
              </a:spcBef>
              <a:spcAft>
                <a:spcPts val="0"/>
              </a:spcAft>
              <a:buClr>
                <a:schemeClr val="dk2"/>
              </a:buClr>
              <a:buSzPts val="1400"/>
              <a:buChar char="○"/>
              <a:defRPr sz="1400">
                <a:solidFill>
                  <a:schemeClr val="dk2"/>
                </a:solidFill>
              </a:defRPr>
            </a:lvl8pPr>
            <a:lvl9pPr indent="-317500" lvl="8" marL="4114800" algn="ctr">
              <a:lnSpc>
                <a:spcPct val="115000"/>
              </a:lnSpc>
              <a:spcBef>
                <a:spcPts val="1600"/>
              </a:spcBef>
              <a:spcAft>
                <a:spcPts val="1600"/>
              </a:spcAft>
              <a:buClr>
                <a:schemeClr val="dk2"/>
              </a:buClr>
              <a:buSzPts val="1400"/>
              <a:buChar char="■"/>
              <a:defRPr sz="1400">
                <a:solidFill>
                  <a:schemeClr val="dk2"/>
                </a:solidFill>
              </a:defRPr>
            </a:lvl9pPr>
          </a:lstStyle>
          <a:p/>
        </p:txBody>
      </p:sp>
      <p:sp>
        <p:nvSpPr>
          <p:cNvPr id="67" name="Google Shape;67;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lt1"/>
                </a:solidFill>
              </a:defRPr>
            </a:lvl1pPr>
            <a:lvl2pPr lvl="1" algn="r">
              <a:lnSpc>
                <a:spcPct val="100000"/>
              </a:lnSpc>
              <a:spcAft>
                <a:spcPts val="0"/>
              </a:spcAft>
              <a:buNone/>
              <a:defRPr sz="1000">
                <a:solidFill>
                  <a:schemeClr val="lt1"/>
                </a:solidFill>
              </a:defRPr>
            </a:lvl2pPr>
            <a:lvl3pPr lvl="2" algn="r">
              <a:lnSpc>
                <a:spcPct val="100000"/>
              </a:lnSpc>
              <a:spcAft>
                <a:spcPts val="0"/>
              </a:spcAft>
              <a:buNone/>
              <a:defRPr sz="1000">
                <a:solidFill>
                  <a:schemeClr val="lt1"/>
                </a:solidFill>
              </a:defRPr>
            </a:lvl3pPr>
            <a:lvl4pPr lvl="3" algn="r">
              <a:lnSpc>
                <a:spcPct val="100000"/>
              </a:lnSpc>
              <a:spcAft>
                <a:spcPts val="0"/>
              </a:spcAft>
              <a:buNone/>
              <a:defRPr sz="1000">
                <a:solidFill>
                  <a:schemeClr val="lt1"/>
                </a:solidFill>
              </a:defRPr>
            </a:lvl4pPr>
            <a:lvl5pPr lvl="4" algn="r">
              <a:lnSpc>
                <a:spcPct val="100000"/>
              </a:lnSpc>
              <a:spcAft>
                <a:spcPts val="0"/>
              </a:spcAft>
              <a:buNone/>
              <a:defRPr sz="1000">
                <a:solidFill>
                  <a:schemeClr val="lt1"/>
                </a:solidFill>
              </a:defRPr>
            </a:lvl5pPr>
            <a:lvl6pPr lvl="5" algn="r">
              <a:lnSpc>
                <a:spcPct val="100000"/>
              </a:lnSpc>
              <a:spcAft>
                <a:spcPts val="0"/>
              </a:spcAft>
              <a:buNone/>
              <a:defRPr sz="1000">
                <a:solidFill>
                  <a:schemeClr val="lt1"/>
                </a:solidFill>
              </a:defRPr>
            </a:lvl6pPr>
            <a:lvl7pPr lvl="6" algn="r">
              <a:lnSpc>
                <a:spcPct val="100000"/>
              </a:lnSpc>
              <a:spcAft>
                <a:spcPts val="0"/>
              </a:spcAft>
              <a:buNone/>
              <a:defRPr sz="1000">
                <a:solidFill>
                  <a:schemeClr val="lt1"/>
                </a:solidFill>
              </a:defRPr>
            </a:lvl7pPr>
            <a:lvl8pPr lvl="7" algn="r">
              <a:lnSpc>
                <a:spcPct val="100000"/>
              </a:lnSpc>
              <a:spcAft>
                <a:spcPts val="0"/>
              </a:spcAft>
              <a:buNone/>
              <a:defRPr sz="1000">
                <a:solidFill>
                  <a:schemeClr val="lt1"/>
                </a:solidFill>
              </a:defRPr>
            </a:lvl8pPr>
            <a:lvl9pPr lvl="8" algn="r">
              <a:lnSpc>
                <a:spcPct val="100000"/>
              </a:lnSpc>
              <a:spcAft>
                <a:spcPts val="0"/>
              </a:spcAft>
              <a:buNone/>
              <a:defRPr sz="1000">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AUTOLAYOUT_6">
    <p:bg>
      <p:bgPr>
        <a:solidFill>
          <a:srgbClr val="FFFFFF"/>
        </a:solidFill>
      </p:bgPr>
    </p:bg>
    <p:spTree>
      <p:nvGrpSpPr>
        <p:cNvPr id="68" name="Shape 68"/>
        <p:cNvGrpSpPr/>
        <p:nvPr/>
      </p:nvGrpSpPr>
      <p:grpSpPr>
        <a:xfrm>
          <a:off x="0" y="0"/>
          <a:ext cx="0" cy="0"/>
          <a:chOff x="0" y="0"/>
          <a:chExt cx="0" cy="0"/>
        </a:xfrm>
      </p:grpSpPr>
      <p:sp>
        <p:nvSpPr>
          <p:cNvPr id="69" name="Google Shape;69;p15"/>
          <p:cNvSpPr/>
          <p:nvPr/>
        </p:nvSpPr>
        <p:spPr>
          <a:xfrm>
            <a:off x="0" y="0"/>
            <a:ext cx="9144000" cy="5143500"/>
          </a:xfrm>
          <a:prstGeom prst="rect">
            <a:avLst/>
          </a:prstGeom>
          <a:solidFill>
            <a:schemeClr val="dk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5"/>
          <p:cNvSpPr/>
          <p:nvPr/>
        </p:nvSpPr>
        <p:spPr>
          <a:xfrm>
            <a:off x="181125" y="181125"/>
            <a:ext cx="8795400" cy="4781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5"/>
          <p:cNvSpPr txBox="1"/>
          <p:nvPr>
            <p:ph type="title"/>
          </p:nvPr>
        </p:nvSpPr>
        <p:spPr>
          <a:xfrm>
            <a:off x="811650" y="799739"/>
            <a:ext cx="6458400" cy="14799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600"/>
              <a:buNone/>
              <a:defRPr b="1" sz="3600">
                <a:solidFill>
                  <a:schemeClr val="dk1"/>
                </a:solidFill>
              </a:defRPr>
            </a:lvl1pPr>
            <a:lvl2pPr lvl="1" algn="l">
              <a:lnSpc>
                <a:spcPct val="100000"/>
              </a:lnSpc>
              <a:spcBef>
                <a:spcPts val="0"/>
              </a:spcBef>
              <a:spcAft>
                <a:spcPts val="0"/>
              </a:spcAft>
              <a:buClr>
                <a:schemeClr val="dk1"/>
              </a:buClr>
              <a:buSzPts val="3600"/>
              <a:buNone/>
              <a:defRPr b="1" sz="3600">
                <a:solidFill>
                  <a:schemeClr val="dk1"/>
                </a:solidFill>
              </a:defRPr>
            </a:lvl2pPr>
            <a:lvl3pPr lvl="2" algn="l">
              <a:lnSpc>
                <a:spcPct val="100000"/>
              </a:lnSpc>
              <a:spcBef>
                <a:spcPts val="0"/>
              </a:spcBef>
              <a:spcAft>
                <a:spcPts val="0"/>
              </a:spcAft>
              <a:buClr>
                <a:schemeClr val="dk1"/>
              </a:buClr>
              <a:buSzPts val="3600"/>
              <a:buNone/>
              <a:defRPr b="1" sz="3600">
                <a:solidFill>
                  <a:schemeClr val="dk1"/>
                </a:solidFill>
              </a:defRPr>
            </a:lvl3pPr>
            <a:lvl4pPr lvl="3" algn="l">
              <a:lnSpc>
                <a:spcPct val="100000"/>
              </a:lnSpc>
              <a:spcBef>
                <a:spcPts val="0"/>
              </a:spcBef>
              <a:spcAft>
                <a:spcPts val="0"/>
              </a:spcAft>
              <a:buClr>
                <a:schemeClr val="dk1"/>
              </a:buClr>
              <a:buSzPts val="3600"/>
              <a:buNone/>
              <a:defRPr b="1" sz="3600">
                <a:solidFill>
                  <a:schemeClr val="dk1"/>
                </a:solidFill>
              </a:defRPr>
            </a:lvl4pPr>
            <a:lvl5pPr lvl="4" algn="l">
              <a:lnSpc>
                <a:spcPct val="100000"/>
              </a:lnSpc>
              <a:spcBef>
                <a:spcPts val="0"/>
              </a:spcBef>
              <a:spcAft>
                <a:spcPts val="0"/>
              </a:spcAft>
              <a:buClr>
                <a:schemeClr val="dk1"/>
              </a:buClr>
              <a:buSzPts val="3600"/>
              <a:buNone/>
              <a:defRPr b="1" sz="3600">
                <a:solidFill>
                  <a:schemeClr val="dk1"/>
                </a:solidFill>
              </a:defRPr>
            </a:lvl5pPr>
            <a:lvl6pPr lvl="5" algn="l">
              <a:lnSpc>
                <a:spcPct val="100000"/>
              </a:lnSpc>
              <a:spcBef>
                <a:spcPts val="0"/>
              </a:spcBef>
              <a:spcAft>
                <a:spcPts val="0"/>
              </a:spcAft>
              <a:buClr>
                <a:schemeClr val="dk1"/>
              </a:buClr>
              <a:buSzPts val="3600"/>
              <a:buNone/>
              <a:defRPr b="1" sz="3600">
                <a:solidFill>
                  <a:schemeClr val="dk1"/>
                </a:solidFill>
              </a:defRPr>
            </a:lvl6pPr>
            <a:lvl7pPr lvl="6" algn="l">
              <a:lnSpc>
                <a:spcPct val="100000"/>
              </a:lnSpc>
              <a:spcBef>
                <a:spcPts val="0"/>
              </a:spcBef>
              <a:spcAft>
                <a:spcPts val="0"/>
              </a:spcAft>
              <a:buClr>
                <a:schemeClr val="dk1"/>
              </a:buClr>
              <a:buSzPts val="3600"/>
              <a:buNone/>
              <a:defRPr b="1" sz="3600">
                <a:solidFill>
                  <a:schemeClr val="dk1"/>
                </a:solidFill>
              </a:defRPr>
            </a:lvl7pPr>
            <a:lvl8pPr lvl="7" algn="l">
              <a:lnSpc>
                <a:spcPct val="100000"/>
              </a:lnSpc>
              <a:spcBef>
                <a:spcPts val="0"/>
              </a:spcBef>
              <a:spcAft>
                <a:spcPts val="0"/>
              </a:spcAft>
              <a:buClr>
                <a:schemeClr val="dk1"/>
              </a:buClr>
              <a:buSzPts val="3600"/>
              <a:buNone/>
              <a:defRPr b="1" sz="3600">
                <a:solidFill>
                  <a:schemeClr val="dk1"/>
                </a:solidFill>
              </a:defRPr>
            </a:lvl8pPr>
            <a:lvl9pPr lvl="8" algn="l">
              <a:lnSpc>
                <a:spcPct val="100000"/>
              </a:lnSpc>
              <a:spcBef>
                <a:spcPts val="0"/>
              </a:spcBef>
              <a:spcAft>
                <a:spcPts val="0"/>
              </a:spcAft>
              <a:buClr>
                <a:schemeClr val="dk1"/>
              </a:buClr>
              <a:buSzPts val="3600"/>
              <a:buNone/>
              <a:defRPr b="1" sz="3600">
                <a:solidFill>
                  <a:schemeClr val="dk1"/>
                </a:solidFill>
              </a:defRPr>
            </a:lvl9pPr>
          </a:lstStyle>
          <a:p/>
        </p:txBody>
      </p:sp>
      <p:sp>
        <p:nvSpPr>
          <p:cNvPr id="72" name="Google Shape;72;p15"/>
          <p:cNvSpPr txBox="1"/>
          <p:nvPr>
            <p:ph idx="1" type="body"/>
          </p:nvPr>
        </p:nvSpPr>
        <p:spPr>
          <a:xfrm>
            <a:off x="811650" y="2432039"/>
            <a:ext cx="6458400" cy="20376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73" name="Google Shape;73;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AUTOLAYOUT_8">
    <p:bg>
      <p:bgPr>
        <a:solidFill>
          <a:srgbClr val="FFFFFF"/>
        </a:solidFill>
      </p:bgPr>
    </p:bg>
    <p:spTree>
      <p:nvGrpSpPr>
        <p:cNvPr id="74" name="Shape 74"/>
        <p:cNvGrpSpPr/>
        <p:nvPr/>
      </p:nvGrpSpPr>
      <p:grpSpPr>
        <a:xfrm>
          <a:off x="0" y="0"/>
          <a:ext cx="0" cy="0"/>
          <a:chOff x="0" y="0"/>
          <a:chExt cx="0" cy="0"/>
        </a:xfrm>
      </p:grpSpPr>
      <p:sp>
        <p:nvSpPr>
          <p:cNvPr id="75" name="Google Shape;75;p16"/>
          <p:cNvSpPr/>
          <p:nvPr/>
        </p:nvSpPr>
        <p:spPr>
          <a:xfrm>
            <a:off x="0" y="0"/>
            <a:ext cx="914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6"/>
          <p:cNvSpPr/>
          <p:nvPr/>
        </p:nvSpPr>
        <p:spPr>
          <a:xfrm rot="10800000">
            <a:off x="7697100" y="0"/>
            <a:ext cx="962400" cy="5143500"/>
          </a:xfrm>
          <a:prstGeom prst="rect">
            <a:avLst/>
          </a:prstGeom>
          <a:solidFill>
            <a:srgbClr val="FFFFFF">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6"/>
          <p:cNvSpPr/>
          <p:nvPr/>
        </p:nvSpPr>
        <p:spPr>
          <a:xfrm rot="10800000">
            <a:off x="5750475" y="0"/>
            <a:ext cx="1946700" cy="5143500"/>
          </a:xfrm>
          <a:prstGeom prst="rect">
            <a:avLst/>
          </a:prstGeom>
          <a:solidFill>
            <a:srgbClr val="FFFFFF">
              <a:alpha val="125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6"/>
          <p:cNvSpPr/>
          <p:nvPr/>
        </p:nvSpPr>
        <p:spPr>
          <a:xfrm flipH="1" rot="10800000">
            <a:off x="8659500" y="0"/>
            <a:ext cx="484500" cy="5143500"/>
          </a:xfrm>
          <a:prstGeom prst="rect">
            <a:avLst/>
          </a:prstGeom>
          <a:solidFill>
            <a:srgbClr val="FFFFFF">
              <a:alpha val="376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6"/>
          <p:cNvSpPr txBox="1"/>
          <p:nvPr>
            <p:ph type="title"/>
          </p:nvPr>
        </p:nvSpPr>
        <p:spPr>
          <a:xfrm>
            <a:off x="332325" y="1096874"/>
            <a:ext cx="4339200" cy="2949900"/>
          </a:xfrm>
          <a:prstGeom prst="rect">
            <a:avLst/>
          </a:prstGeom>
          <a:noFill/>
        </p:spPr>
        <p:txBody>
          <a:bodyPr anchorCtr="0" anchor="ctr" bIns="91425" lIns="91425" spcFirstLastPara="1" rIns="91425" wrap="square" tIns="91425">
            <a:noAutofit/>
          </a:bodyPr>
          <a:lstStyle>
            <a:lvl1pPr lvl="0" algn="l">
              <a:lnSpc>
                <a:spcPct val="100000"/>
              </a:lnSpc>
              <a:spcBef>
                <a:spcPts val="0"/>
              </a:spcBef>
              <a:spcAft>
                <a:spcPts val="0"/>
              </a:spcAft>
              <a:buNone/>
              <a:defRPr b="1" sz="3600">
                <a:solidFill>
                  <a:srgbClr val="FFFFFF"/>
                </a:solidFill>
              </a:defRPr>
            </a:lvl1pPr>
            <a:lvl2pPr lvl="1" algn="l">
              <a:lnSpc>
                <a:spcPct val="100000"/>
              </a:lnSpc>
              <a:spcBef>
                <a:spcPts val="0"/>
              </a:spcBef>
              <a:spcAft>
                <a:spcPts val="0"/>
              </a:spcAft>
              <a:buNone/>
              <a:defRPr b="1" sz="3600">
                <a:solidFill>
                  <a:srgbClr val="FFFFFF"/>
                </a:solidFill>
              </a:defRPr>
            </a:lvl2pPr>
            <a:lvl3pPr lvl="2" algn="l">
              <a:lnSpc>
                <a:spcPct val="100000"/>
              </a:lnSpc>
              <a:spcBef>
                <a:spcPts val="0"/>
              </a:spcBef>
              <a:spcAft>
                <a:spcPts val="0"/>
              </a:spcAft>
              <a:buNone/>
              <a:defRPr b="1" sz="3600">
                <a:solidFill>
                  <a:srgbClr val="FFFFFF"/>
                </a:solidFill>
              </a:defRPr>
            </a:lvl3pPr>
            <a:lvl4pPr lvl="3" algn="l">
              <a:lnSpc>
                <a:spcPct val="100000"/>
              </a:lnSpc>
              <a:spcBef>
                <a:spcPts val="0"/>
              </a:spcBef>
              <a:spcAft>
                <a:spcPts val="0"/>
              </a:spcAft>
              <a:buNone/>
              <a:defRPr b="1" sz="3600">
                <a:solidFill>
                  <a:srgbClr val="FFFFFF"/>
                </a:solidFill>
              </a:defRPr>
            </a:lvl4pPr>
            <a:lvl5pPr lvl="4" algn="l">
              <a:lnSpc>
                <a:spcPct val="100000"/>
              </a:lnSpc>
              <a:spcBef>
                <a:spcPts val="0"/>
              </a:spcBef>
              <a:spcAft>
                <a:spcPts val="0"/>
              </a:spcAft>
              <a:buNone/>
              <a:defRPr b="1" sz="3600">
                <a:solidFill>
                  <a:srgbClr val="FFFFFF"/>
                </a:solidFill>
              </a:defRPr>
            </a:lvl5pPr>
            <a:lvl6pPr lvl="5" algn="l">
              <a:lnSpc>
                <a:spcPct val="100000"/>
              </a:lnSpc>
              <a:spcBef>
                <a:spcPts val="0"/>
              </a:spcBef>
              <a:spcAft>
                <a:spcPts val="0"/>
              </a:spcAft>
              <a:buNone/>
              <a:defRPr b="1" sz="3600">
                <a:solidFill>
                  <a:srgbClr val="FFFFFF"/>
                </a:solidFill>
              </a:defRPr>
            </a:lvl6pPr>
            <a:lvl7pPr lvl="6" algn="l">
              <a:lnSpc>
                <a:spcPct val="100000"/>
              </a:lnSpc>
              <a:spcBef>
                <a:spcPts val="0"/>
              </a:spcBef>
              <a:spcAft>
                <a:spcPts val="0"/>
              </a:spcAft>
              <a:buNone/>
              <a:defRPr b="1" sz="3600">
                <a:solidFill>
                  <a:srgbClr val="FFFFFF"/>
                </a:solidFill>
              </a:defRPr>
            </a:lvl7pPr>
            <a:lvl8pPr lvl="7" algn="l">
              <a:lnSpc>
                <a:spcPct val="100000"/>
              </a:lnSpc>
              <a:spcBef>
                <a:spcPts val="0"/>
              </a:spcBef>
              <a:spcAft>
                <a:spcPts val="0"/>
              </a:spcAft>
              <a:buNone/>
              <a:defRPr b="1" sz="3600">
                <a:solidFill>
                  <a:srgbClr val="FFFFFF"/>
                </a:solidFill>
              </a:defRPr>
            </a:lvl8pPr>
            <a:lvl9pPr lvl="8" algn="l">
              <a:lnSpc>
                <a:spcPct val="100000"/>
              </a:lnSpc>
              <a:spcBef>
                <a:spcPts val="0"/>
              </a:spcBef>
              <a:spcAft>
                <a:spcPts val="0"/>
              </a:spcAft>
              <a:buNone/>
              <a:defRPr b="1" sz="3600">
                <a:solidFill>
                  <a:srgbClr val="FFFFFF"/>
                </a:solidFill>
              </a:defRPr>
            </a:lvl9pPr>
          </a:lstStyle>
          <a:p/>
        </p:txBody>
      </p:sp>
      <p:sp>
        <p:nvSpPr>
          <p:cNvPr id="80" name="Google Shape;80;p1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p:cSld name="AUTOLAYOUT_10">
    <p:bg>
      <p:bgPr>
        <a:solidFill>
          <a:srgbClr val="FFFFFF"/>
        </a:solidFill>
      </p:bgPr>
    </p:bg>
    <p:spTree>
      <p:nvGrpSpPr>
        <p:cNvPr id="81" name="Shape 81"/>
        <p:cNvGrpSpPr/>
        <p:nvPr/>
      </p:nvGrpSpPr>
      <p:grpSpPr>
        <a:xfrm>
          <a:off x="0" y="0"/>
          <a:ext cx="0" cy="0"/>
          <a:chOff x="0" y="0"/>
          <a:chExt cx="0" cy="0"/>
        </a:xfrm>
      </p:grpSpPr>
      <p:sp>
        <p:nvSpPr>
          <p:cNvPr id="82" name="Google Shape;82;p17"/>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3" name="Google Shape;83;p17"/>
          <p:cNvGrpSpPr/>
          <p:nvPr/>
        </p:nvGrpSpPr>
        <p:grpSpPr>
          <a:xfrm>
            <a:off x="2" y="4713898"/>
            <a:ext cx="3047923" cy="429600"/>
            <a:chOff x="-73" y="4713898"/>
            <a:chExt cx="3047923" cy="429600"/>
          </a:xfrm>
        </p:grpSpPr>
        <p:sp>
          <p:nvSpPr>
            <p:cNvPr id="84" name="Google Shape;84;p17"/>
            <p:cNvSpPr/>
            <p:nvPr/>
          </p:nvSpPr>
          <p:spPr>
            <a:xfrm rot="-5400000">
              <a:off x="2452050" y="4547698"/>
              <a:ext cx="429600" cy="762000"/>
            </a:xfrm>
            <a:prstGeom prst="rtTriangle">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7"/>
            <p:cNvSpPr/>
            <p:nvPr/>
          </p:nvSpPr>
          <p:spPr>
            <a:xfrm rot="-5400000">
              <a:off x="928119" y="4547698"/>
              <a:ext cx="429600" cy="762000"/>
            </a:xfrm>
            <a:prstGeom prst="rtTriangle">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7"/>
            <p:cNvSpPr/>
            <p:nvPr/>
          </p:nvSpPr>
          <p:spPr>
            <a:xfrm flipH="1" rot="5400000">
              <a:off x="1689952" y="4547698"/>
              <a:ext cx="429600" cy="762000"/>
            </a:xfrm>
            <a:prstGeom prst="rtTriangle">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7"/>
            <p:cNvSpPr/>
            <p:nvPr/>
          </p:nvSpPr>
          <p:spPr>
            <a:xfrm flipH="1" rot="5400000">
              <a:off x="166127" y="4547698"/>
              <a:ext cx="429600" cy="762000"/>
            </a:xfrm>
            <a:prstGeom prst="rtTriangle">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17"/>
          <p:cNvSpPr/>
          <p:nvPr/>
        </p:nvSpPr>
        <p:spPr>
          <a:xfrm>
            <a:off x="3047650" y="0"/>
            <a:ext cx="60963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7"/>
          <p:cNvSpPr txBox="1"/>
          <p:nvPr>
            <p:ph type="title"/>
          </p:nvPr>
        </p:nvSpPr>
        <p:spPr>
          <a:xfrm>
            <a:off x="185350" y="352000"/>
            <a:ext cx="2683200" cy="40788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None/>
              <a:defRPr b="1" sz="3000">
                <a:solidFill>
                  <a:srgbClr val="212121"/>
                </a:solidFill>
              </a:defRPr>
            </a:lvl1pPr>
            <a:lvl2pPr lvl="1" algn="l">
              <a:lnSpc>
                <a:spcPct val="100000"/>
              </a:lnSpc>
              <a:spcBef>
                <a:spcPts val="0"/>
              </a:spcBef>
              <a:spcAft>
                <a:spcPts val="0"/>
              </a:spcAft>
              <a:buNone/>
              <a:defRPr b="1" sz="3000">
                <a:solidFill>
                  <a:srgbClr val="212121"/>
                </a:solidFill>
              </a:defRPr>
            </a:lvl2pPr>
            <a:lvl3pPr lvl="2" algn="l">
              <a:lnSpc>
                <a:spcPct val="100000"/>
              </a:lnSpc>
              <a:spcBef>
                <a:spcPts val="0"/>
              </a:spcBef>
              <a:spcAft>
                <a:spcPts val="0"/>
              </a:spcAft>
              <a:buNone/>
              <a:defRPr b="1" sz="3000">
                <a:solidFill>
                  <a:srgbClr val="212121"/>
                </a:solidFill>
              </a:defRPr>
            </a:lvl3pPr>
            <a:lvl4pPr lvl="3" algn="l">
              <a:lnSpc>
                <a:spcPct val="100000"/>
              </a:lnSpc>
              <a:spcBef>
                <a:spcPts val="0"/>
              </a:spcBef>
              <a:spcAft>
                <a:spcPts val="0"/>
              </a:spcAft>
              <a:buNone/>
              <a:defRPr b="1" sz="3000">
                <a:solidFill>
                  <a:srgbClr val="212121"/>
                </a:solidFill>
              </a:defRPr>
            </a:lvl4pPr>
            <a:lvl5pPr lvl="4" algn="l">
              <a:lnSpc>
                <a:spcPct val="100000"/>
              </a:lnSpc>
              <a:spcBef>
                <a:spcPts val="0"/>
              </a:spcBef>
              <a:spcAft>
                <a:spcPts val="0"/>
              </a:spcAft>
              <a:buNone/>
              <a:defRPr b="1" sz="3000">
                <a:solidFill>
                  <a:srgbClr val="212121"/>
                </a:solidFill>
              </a:defRPr>
            </a:lvl5pPr>
            <a:lvl6pPr lvl="5" algn="l">
              <a:lnSpc>
                <a:spcPct val="100000"/>
              </a:lnSpc>
              <a:spcBef>
                <a:spcPts val="0"/>
              </a:spcBef>
              <a:spcAft>
                <a:spcPts val="0"/>
              </a:spcAft>
              <a:buNone/>
              <a:defRPr b="1" sz="3000">
                <a:solidFill>
                  <a:srgbClr val="212121"/>
                </a:solidFill>
              </a:defRPr>
            </a:lvl6pPr>
            <a:lvl7pPr lvl="6" algn="l">
              <a:lnSpc>
                <a:spcPct val="100000"/>
              </a:lnSpc>
              <a:spcBef>
                <a:spcPts val="0"/>
              </a:spcBef>
              <a:spcAft>
                <a:spcPts val="0"/>
              </a:spcAft>
              <a:buNone/>
              <a:defRPr b="1" sz="3000">
                <a:solidFill>
                  <a:srgbClr val="212121"/>
                </a:solidFill>
              </a:defRPr>
            </a:lvl7pPr>
            <a:lvl8pPr lvl="7" algn="l">
              <a:lnSpc>
                <a:spcPct val="100000"/>
              </a:lnSpc>
              <a:spcBef>
                <a:spcPts val="0"/>
              </a:spcBef>
              <a:spcAft>
                <a:spcPts val="0"/>
              </a:spcAft>
              <a:buNone/>
              <a:defRPr b="1" sz="3000">
                <a:solidFill>
                  <a:srgbClr val="212121"/>
                </a:solidFill>
              </a:defRPr>
            </a:lvl8pPr>
            <a:lvl9pPr lvl="8" algn="l">
              <a:lnSpc>
                <a:spcPct val="100000"/>
              </a:lnSpc>
              <a:spcBef>
                <a:spcPts val="0"/>
              </a:spcBef>
              <a:spcAft>
                <a:spcPts val="0"/>
              </a:spcAft>
              <a:buNone/>
              <a:defRPr b="1" sz="3000">
                <a:solidFill>
                  <a:srgbClr val="212121"/>
                </a:solidFill>
              </a:defRPr>
            </a:lvl9pPr>
          </a:lstStyle>
          <a:p/>
        </p:txBody>
      </p:sp>
      <p:sp>
        <p:nvSpPr>
          <p:cNvPr id="90" name="Google Shape;90;p17"/>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AUTOLAYOUT_11">
    <p:bg>
      <p:bgPr>
        <a:solidFill>
          <a:srgbClr val="FFFFFF"/>
        </a:solidFill>
      </p:bgPr>
    </p:bg>
    <p:spTree>
      <p:nvGrpSpPr>
        <p:cNvPr id="91" name="Shape 91"/>
        <p:cNvGrpSpPr/>
        <p:nvPr/>
      </p:nvGrpSpPr>
      <p:grpSpPr>
        <a:xfrm>
          <a:off x="0" y="0"/>
          <a:ext cx="0" cy="0"/>
          <a:chOff x="0" y="0"/>
          <a:chExt cx="0" cy="0"/>
        </a:xfrm>
      </p:grpSpPr>
      <p:sp>
        <p:nvSpPr>
          <p:cNvPr id="92" name="Google Shape;92;p18"/>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3" name="Google Shape;93;p18"/>
          <p:cNvGrpSpPr/>
          <p:nvPr/>
        </p:nvGrpSpPr>
        <p:grpSpPr>
          <a:xfrm>
            <a:off x="0" y="0"/>
            <a:ext cx="4316700" cy="5143500"/>
            <a:chOff x="0" y="0"/>
            <a:chExt cx="4316700" cy="5143500"/>
          </a:xfrm>
        </p:grpSpPr>
        <p:sp>
          <p:nvSpPr>
            <p:cNvPr id="94" name="Google Shape;94;p18"/>
            <p:cNvSpPr/>
            <p:nvPr/>
          </p:nvSpPr>
          <p:spPr>
            <a:xfrm>
              <a:off x="0" y="0"/>
              <a:ext cx="43167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8"/>
            <p:cNvSpPr/>
            <p:nvPr/>
          </p:nvSpPr>
          <p:spPr>
            <a:xfrm>
              <a:off x="386075" y="4599625"/>
              <a:ext cx="1354500" cy="137700"/>
            </a:xfrm>
            <a:prstGeom prst="rect">
              <a:avLst/>
            </a:prstGeom>
            <a:noFill/>
            <a:ln cap="flat" cmpd="sng" w="9525">
              <a:solidFill>
                <a:srgbClr val="92C1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8"/>
            <p:cNvSpPr/>
            <p:nvPr/>
          </p:nvSpPr>
          <p:spPr>
            <a:xfrm>
              <a:off x="841363" y="4599625"/>
              <a:ext cx="142800" cy="137700"/>
            </a:xfrm>
            <a:prstGeom prst="rect">
              <a:avLst/>
            </a:prstGeom>
            <a:noFill/>
            <a:ln cap="flat" cmpd="sng" w="9525">
              <a:solidFill>
                <a:srgbClr val="92C1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8"/>
            <p:cNvSpPr/>
            <p:nvPr/>
          </p:nvSpPr>
          <p:spPr>
            <a:xfrm>
              <a:off x="1142492" y="4599625"/>
              <a:ext cx="142800" cy="137700"/>
            </a:xfrm>
            <a:prstGeom prst="rect">
              <a:avLst/>
            </a:prstGeom>
            <a:noFill/>
            <a:ln cap="flat" cmpd="sng" w="9525">
              <a:solidFill>
                <a:srgbClr val="92C1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8"/>
            <p:cNvSpPr/>
            <p:nvPr/>
          </p:nvSpPr>
          <p:spPr>
            <a:xfrm>
              <a:off x="3875425" y="381000"/>
              <a:ext cx="142800" cy="137700"/>
            </a:xfrm>
            <a:prstGeom prst="rect">
              <a:avLst/>
            </a:prstGeom>
            <a:solidFill>
              <a:srgbClr val="92C1E8"/>
            </a:solidFill>
            <a:ln cap="flat" cmpd="sng" w="9525">
              <a:solidFill>
                <a:srgbClr val="92C1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8"/>
            <p:cNvSpPr/>
            <p:nvPr/>
          </p:nvSpPr>
          <p:spPr>
            <a:xfrm>
              <a:off x="3732625" y="518700"/>
              <a:ext cx="142800" cy="137700"/>
            </a:xfrm>
            <a:prstGeom prst="rect">
              <a:avLst/>
            </a:prstGeom>
            <a:noFill/>
            <a:ln cap="flat" cmpd="sng" w="9525">
              <a:solidFill>
                <a:srgbClr val="92C1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0" name="Google Shape;100;p18"/>
          <p:cNvSpPr txBox="1"/>
          <p:nvPr>
            <p:ph type="title"/>
          </p:nvPr>
        </p:nvSpPr>
        <p:spPr>
          <a:xfrm>
            <a:off x="311725" y="653326"/>
            <a:ext cx="3706500" cy="33345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None/>
              <a:defRPr b="1" sz="2400">
                <a:solidFill>
                  <a:srgbClr val="FFFFFF"/>
                </a:solidFill>
              </a:defRPr>
            </a:lvl1pPr>
            <a:lvl2pPr lvl="1" algn="l">
              <a:lnSpc>
                <a:spcPct val="100000"/>
              </a:lnSpc>
              <a:spcBef>
                <a:spcPts val="0"/>
              </a:spcBef>
              <a:spcAft>
                <a:spcPts val="0"/>
              </a:spcAft>
              <a:buNone/>
              <a:defRPr b="1" sz="2400">
                <a:solidFill>
                  <a:srgbClr val="FFFFFF"/>
                </a:solidFill>
              </a:defRPr>
            </a:lvl2pPr>
            <a:lvl3pPr lvl="2" algn="l">
              <a:lnSpc>
                <a:spcPct val="100000"/>
              </a:lnSpc>
              <a:spcBef>
                <a:spcPts val="0"/>
              </a:spcBef>
              <a:spcAft>
                <a:spcPts val="0"/>
              </a:spcAft>
              <a:buNone/>
              <a:defRPr b="1" sz="2400">
                <a:solidFill>
                  <a:srgbClr val="FFFFFF"/>
                </a:solidFill>
              </a:defRPr>
            </a:lvl3pPr>
            <a:lvl4pPr lvl="3" algn="l">
              <a:lnSpc>
                <a:spcPct val="100000"/>
              </a:lnSpc>
              <a:spcBef>
                <a:spcPts val="0"/>
              </a:spcBef>
              <a:spcAft>
                <a:spcPts val="0"/>
              </a:spcAft>
              <a:buNone/>
              <a:defRPr b="1" sz="2400">
                <a:solidFill>
                  <a:srgbClr val="FFFFFF"/>
                </a:solidFill>
              </a:defRPr>
            </a:lvl4pPr>
            <a:lvl5pPr lvl="4" algn="l">
              <a:lnSpc>
                <a:spcPct val="100000"/>
              </a:lnSpc>
              <a:spcBef>
                <a:spcPts val="0"/>
              </a:spcBef>
              <a:spcAft>
                <a:spcPts val="0"/>
              </a:spcAft>
              <a:buNone/>
              <a:defRPr b="1" sz="2400">
                <a:solidFill>
                  <a:srgbClr val="FFFFFF"/>
                </a:solidFill>
              </a:defRPr>
            </a:lvl5pPr>
            <a:lvl6pPr lvl="5" algn="l">
              <a:lnSpc>
                <a:spcPct val="100000"/>
              </a:lnSpc>
              <a:spcBef>
                <a:spcPts val="0"/>
              </a:spcBef>
              <a:spcAft>
                <a:spcPts val="0"/>
              </a:spcAft>
              <a:buNone/>
              <a:defRPr b="1" sz="2400">
                <a:solidFill>
                  <a:srgbClr val="FFFFFF"/>
                </a:solidFill>
              </a:defRPr>
            </a:lvl6pPr>
            <a:lvl7pPr lvl="6" algn="l">
              <a:lnSpc>
                <a:spcPct val="100000"/>
              </a:lnSpc>
              <a:spcBef>
                <a:spcPts val="0"/>
              </a:spcBef>
              <a:spcAft>
                <a:spcPts val="0"/>
              </a:spcAft>
              <a:buNone/>
              <a:defRPr b="1" sz="2400">
                <a:solidFill>
                  <a:srgbClr val="FFFFFF"/>
                </a:solidFill>
              </a:defRPr>
            </a:lvl7pPr>
            <a:lvl8pPr lvl="7" algn="l">
              <a:lnSpc>
                <a:spcPct val="100000"/>
              </a:lnSpc>
              <a:spcBef>
                <a:spcPts val="0"/>
              </a:spcBef>
              <a:spcAft>
                <a:spcPts val="0"/>
              </a:spcAft>
              <a:buNone/>
              <a:defRPr b="1" sz="2400">
                <a:solidFill>
                  <a:srgbClr val="FFFFFF"/>
                </a:solidFill>
              </a:defRPr>
            </a:lvl8pPr>
            <a:lvl9pPr lvl="8" algn="l">
              <a:lnSpc>
                <a:spcPct val="100000"/>
              </a:lnSpc>
              <a:spcBef>
                <a:spcPts val="0"/>
              </a:spcBef>
              <a:spcAft>
                <a:spcPts val="0"/>
              </a:spcAft>
              <a:buNone/>
              <a:defRPr b="1" sz="2400">
                <a:solidFill>
                  <a:srgbClr val="FFFFFF"/>
                </a:solidFill>
              </a:defRPr>
            </a:lvl9pPr>
          </a:lstStyle>
          <a:p/>
        </p:txBody>
      </p:sp>
      <p:sp>
        <p:nvSpPr>
          <p:cNvPr id="101" name="Google Shape;101;p18"/>
          <p:cNvSpPr txBox="1"/>
          <p:nvPr>
            <p:ph idx="1" type="body"/>
          </p:nvPr>
        </p:nvSpPr>
        <p:spPr>
          <a:xfrm>
            <a:off x="4620575" y="653325"/>
            <a:ext cx="4211700" cy="3741300"/>
          </a:xfrm>
          <a:prstGeom prst="rect">
            <a:avLst/>
          </a:prstGeom>
          <a:noFill/>
        </p:spPr>
        <p:txBody>
          <a:bodyPr anchorCtr="0" anchor="t" bIns="91425" lIns="91425" spcFirstLastPara="1" rIns="91425" wrap="square" tIns="91425">
            <a:noAutofit/>
          </a:bodyPr>
          <a:lstStyle>
            <a:lvl1pPr indent="-304800" lvl="0" marL="457200" algn="l">
              <a:lnSpc>
                <a:spcPct val="115000"/>
              </a:lnSpc>
              <a:spcBef>
                <a:spcPts val="0"/>
              </a:spcBef>
              <a:spcAft>
                <a:spcPts val="0"/>
              </a:spcAft>
              <a:buClr>
                <a:srgbClr val="284F7D"/>
              </a:buClr>
              <a:buSzPts val="1200"/>
              <a:buChar char="●"/>
              <a:defRPr sz="1200">
                <a:solidFill>
                  <a:schemeClr val="dk1"/>
                </a:solidFill>
              </a:defRPr>
            </a:lvl1pPr>
            <a:lvl2pPr indent="-292100" lvl="1" marL="914400" algn="l">
              <a:lnSpc>
                <a:spcPct val="115000"/>
              </a:lnSpc>
              <a:spcBef>
                <a:spcPts val="1600"/>
              </a:spcBef>
              <a:spcAft>
                <a:spcPts val="0"/>
              </a:spcAft>
              <a:buClr>
                <a:srgbClr val="284F7D"/>
              </a:buClr>
              <a:buSzPts val="1000"/>
              <a:buChar char="○"/>
              <a:defRPr sz="1000">
                <a:solidFill>
                  <a:schemeClr val="dk1"/>
                </a:solidFill>
              </a:defRPr>
            </a:lvl2pPr>
            <a:lvl3pPr indent="-292100" lvl="2" marL="1371600" algn="l">
              <a:lnSpc>
                <a:spcPct val="115000"/>
              </a:lnSpc>
              <a:spcBef>
                <a:spcPts val="1600"/>
              </a:spcBef>
              <a:spcAft>
                <a:spcPts val="0"/>
              </a:spcAft>
              <a:buClr>
                <a:srgbClr val="284F7D"/>
              </a:buClr>
              <a:buSzPts val="1000"/>
              <a:buChar char="■"/>
              <a:defRPr sz="1000">
                <a:solidFill>
                  <a:schemeClr val="dk1"/>
                </a:solidFill>
              </a:defRPr>
            </a:lvl3pPr>
            <a:lvl4pPr indent="-292100" lvl="3" marL="1828800" algn="l">
              <a:lnSpc>
                <a:spcPct val="115000"/>
              </a:lnSpc>
              <a:spcBef>
                <a:spcPts val="1600"/>
              </a:spcBef>
              <a:spcAft>
                <a:spcPts val="0"/>
              </a:spcAft>
              <a:buClr>
                <a:srgbClr val="284F7D"/>
              </a:buClr>
              <a:buSzPts val="1000"/>
              <a:buChar char="●"/>
              <a:defRPr sz="1000">
                <a:solidFill>
                  <a:schemeClr val="dk1"/>
                </a:solidFill>
              </a:defRPr>
            </a:lvl4pPr>
            <a:lvl5pPr indent="-292100" lvl="4" marL="2286000" algn="l">
              <a:lnSpc>
                <a:spcPct val="115000"/>
              </a:lnSpc>
              <a:spcBef>
                <a:spcPts val="1600"/>
              </a:spcBef>
              <a:spcAft>
                <a:spcPts val="0"/>
              </a:spcAft>
              <a:buClr>
                <a:srgbClr val="284F7D"/>
              </a:buClr>
              <a:buSzPts val="1000"/>
              <a:buChar char="○"/>
              <a:defRPr sz="1000">
                <a:solidFill>
                  <a:schemeClr val="dk1"/>
                </a:solidFill>
              </a:defRPr>
            </a:lvl5pPr>
            <a:lvl6pPr indent="-292100" lvl="5" marL="2743200" algn="l">
              <a:lnSpc>
                <a:spcPct val="115000"/>
              </a:lnSpc>
              <a:spcBef>
                <a:spcPts val="1600"/>
              </a:spcBef>
              <a:spcAft>
                <a:spcPts val="0"/>
              </a:spcAft>
              <a:buClr>
                <a:srgbClr val="284F7D"/>
              </a:buClr>
              <a:buSzPts val="1000"/>
              <a:buChar char="■"/>
              <a:defRPr sz="1000">
                <a:solidFill>
                  <a:schemeClr val="dk1"/>
                </a:solidFill>
              </a:defRPr>
            </a:lvl6pPr>
            <a:lvl7pPr indent="-292100" lvl="6" marL="3200400" algn="l">
              <a:lnSpc>
                <a:spcPct val="115000"/>
              </a:lnSpc>
              <a:spcBef>
                <a:spcPts val="1600"/>
              </a:spcBef>
              <a:spcAft>
                <a:spcPts val="0"/>
              </a:spcAft>
              <a:buClr>
                <a:srgbClr val="284F7D"/>
              </a:buClr>
              <a:buSzPts val="1000"/>
              <a:buChar char="●"/>
              <a:defRPr sz="1000">
                <a:solidFill>
                  <a:schemeClr val="dk1"/>
                </a:solidFill>
              </a:defRPr>
            </a:lvl7pPr>
            <a:lvl8pPr indent="-292100" lvl="7" marL="3657600" algn="l">
              <a:lnSpc>
                <a:spcPct val="115000"/>
              </a:lnSpc>
              <a:spcBef>
                <a:spcPts val="1600"/>
              </a:spcBef>
              <a:spcAft>
                <a:spcPts val="0"/>
              </a:spcAft>
              <a:buClr>
                <a:srgbClr val="284F7D"/>
              </a:buClr>
              <a:buSzPts val="1000"/>
              <a:buChar char="○"/>
              <a:defRPr sz="1000">
                <a:solidFill>
                  <a:schemeClr val="dk1"/>
                </a:solidFill>
              </a:defRPr>
            </a:lvl8pPr>
            <a:lvl9pPr indent="-292100" lvl="8" marL="4114800" algn="l">
              <a:lnSpc>
                <a:spcPct val="115000"/>
              </a:lnSpc>
              <a:spcBef>
                <a:spcPts val="1600"/>
              </a:spcBef>
              <a:spcAft>
                <a:spcPts val="1600"/>
              </a:spcAft>
              <a:buClr>
                <a:srgbClr val="284F7D"/>
              </a:buClr>
              <a:buSzPts val="1000"/>
              <a:buChar char="■"/>
              <a:defRPr sz="1000">
                <a:solidFill>
                  <a:schemeClr val="dk1"/>
                </a:solidFill>
              </a:defRPr>
            </a:lvl9pPr>
          </a:lstStyle>
          <a:p/>
        </p:txBody>
      </p:sp>
      <p:sp>
        <p:nvSpPr>
          <p:cNvPr id="102" name="Google Shape;102;p18"/>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7">
  <p:cSld name="AUTOLAYOUT_12">
    <p:bg>
      <p:bgPr>
        <a:solidFill>
          <a:srgbClr val="FFFFFF"/>
        </a:solidFill>
      </p:bgPr>
    </p:bg>
    <p:spTree>
      <p:nvGrpSpPr>
        <p:cNvPr id="103" name="Shape 103"/>
        <p:cNvGrpSpPr/>
        <p:nvPr/>
      </p:nvGrpSpPr>
      <p:grpSpPr>
        <a:xfrm>
          <a:off x="0" y="0"/>
          <a:ext cx="0" cy="0"/>
          <a:chOff x="0" y="0"/>
          <a:chExt cx="0" cy="0"/>
        </a:xfrm>
      </p:grpSpPr>
      <p:sp>
        <p:nvSpPr>
          <p:cNvPr id="104" name="Google Shape;104;p19"/>
          <p:cNvSpPr/>
          <p:nvPr/>
        </p:nvSpPr>
        <p:spPr>
          <a:xfrm>
            <a:off x="0" y="0"/>
            <a:ext cx="9144000" cy="5143500"/>
          </a:xfrm>
          <a:prstGeom prst="rect">
            <a:avLst/>
          </a:prstGeom>
          <a:solidFill>
            <a:srgbClr val="B3D0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5" name="Google Shape;105;p19"/>
          <p:cNvGrpSpPr/>
          <p:nvPr/>
        </p:nvGrpSpPr>
        <p:grpSpPr>
          <a:xfrm>
            <a:off x="2105247" y="1"/>
            <a:ext cx="7038765" cy="5138761"/>
            <a:chOff x="3388636" y="43347"/>
            <a:chExt cx="5755327" cy="4201767"/>
          </a:xfrm>
        </p:grpSpPr>
        <p:sp>
          <p:nvSpPr>
            <p:cNvPr id="106" name="Google Shape;106;p19"/>
            <p:cNvSpPr/>
            <p:nvPr/>
          </p:nvSpPr>
          <p:spPr>
            <a:xfrm>
              <a:off x="3837147"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9"/>
            <p:cNvSpPr/>
            <p:nvPr/>
          </p:nvSpPr>
          <p:spPr>
            <a:xfrm>
              <a:off x="4285658"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9"/>
            <p:cNvSpPr/>
            <p:nvPr/>
          </p:nvSpPr>
          <p:spPr>
            <a:xfrm>
              <a:off x="4734169"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9"/>
            <p:cNvSpPr/>
            <p:nvPr/>
          </p:nvSpPr>
          <p:spPr>
            <a:xfrm>
              <a:off x="5182681"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9"/>
            <p:cNvSpPr/>
            <p:nvPr/>
          </p:nvSpPr>
          <p:spPr>
            <a:xfrm>
              <a:off x="5631192"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9"/>
            <p:cNvSpPr/>
            <p:nvPr/>
          </p:nvSpPr>
          <p:spPr>
            <a:xfrm>
              <a:off x="6079703"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9"/>
            <p:cNvSpPr/>
            <p:nvPr/>
          </p:nvSpPr>
          <p:spPr>
            <a:xfrm>
              <a:off x="6528215"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9"/>
            <p:cNvSpPr/>
            <p:nvPr/>
          </p:nvSpPr>
          <p:spPr>
            <a:xfrm>
              <a:off x="6976726"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9"/>
            <p:cNvSpPr/>
            <p:nvPr/>
          </p:nvSpPr>
          <p:spPr>
            <a:xfrm>
              <a:off x="7425229"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9"/>
            <p:cNvSpPr/>
            <p:nvPr/>
          </p:nvSpPr>
          <p:spPr>
            <a:xfrm>
              <a:off x="7873740"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9"/>
            <p:cNvSpPr/>
            <p:nvPr/>
          </p:nvSpPr>
          <p:spPr>
            <a:xfrm>
              <a:off x="8322251"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9"/>
            <p:cNvSpPr/>
            <p:nvPr/>
          </p:nvSpPr>
          <p:spPr>
            <a:xfrm>
              <a:off x="8770763"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9"/>
            <p:cNvSpPr/>
            <p:nvPr/>
          </p:nvSpPr>
          <p:spPr>
            <a:xfrm>
              <a:off x="3837147"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9"/>
            <p:cNvSpPr/>
            <p:nvPr/>
          </p:nvSpPr>
          <p:spPr>
            <a:xfrm>
              <a:off x="4285658"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9"/>
            <p:cNvSpPr/>
            <p:nvPr/>
          </p:nvSpPr>
          <p:spPr>
            <a:xfrm>
              <a:off x="4734169"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9"/>
            <p:cNvSpPr/>
            <p:nvPr/>
          </p:nvSpPr>
          <p:spPr>
            <a:xfrm>
              <a:off x="5182681"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9"/>
            <p:cNvSpPr/>
            <p:nvPr/>
          </p:nvSpPr>
          <p:spPr>
            <a:xfrm>
              <a:off x="5631192"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9"/>
            <p:cNvSpPr/>
            <p:nvPr/>
          </p:nvSpPr>
          <p:spPr>
            <a:xfrm>
              <a:off x="6079703"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9"/>
            <p:cNvSpPr/>
            <p:nvPr/>
          </p:nvSpPr>
          <p:spPr>
            <a:xfrm>
              <a:off x="6528215"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9"/>
            <p:cNvSpPr/>
            <p:nvPr/>
          </p:nvSpPr>
          <p:spPr>
            <a:xfrm>
              <a:off x="6976726"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9"/>
            <p:cNvSpPr/>
            <p:nvPr/>
          </p:nvSpPr>
          <p:spPr>
            <a:xfrm>
              <a:off x="7425229"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9"/>
            <p:cNvSpPr/>
            <p:nvPr/>
          </p:nvSpPr>
          <p:spPr>
            <a:xfrm>
              <a:off x="7873740"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9"/>
            <p:cNvSpPr/>
            <p:nvPr/>
          </p:nvSpPr>
          <p:spPr>
            <a:xfrm>
              <a:off x="8322251"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9"/>
            <p:cNvSpPr/>
            <p:nvPr/>
          </p:nvSpPr>
          <p:spPr>
            <a:xfrm>
              <a:off x="8770763"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9"/>
            <p:cNvSpPr/>
            <p:nvPr/>
          </p:nvSpPr>
          <p:spPr>
            <a:xfrm>
              <a:off x="3837147"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9"/>
            <p:cNvSpPr/>
            <p:nvPr/>
          </p:nvSpPr>
          <p:spPr>
            <a:xfrm>
              <a:off x="4285658"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9"/>
            <p:cNvSpPr/>
            <p:nvPr/>
          </p:nvSpPr>
          <p:spPr>
            <a:xfrm>
              <a:off x="4734169"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9"/>
            <p:cNvSpPr/>
            <p:nvPr/>
          </p:nvSpPr>
          <p:spPr>
            <a:xfrm>
              <a:off x="5182681"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9"/>
            <p:cNvSpPr/>
            <p:nvPr/>
          </p:nvSpPr>
          <p:spPr>
            <a:xfrm>
              <a:off x="5631192"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9"/>
            <p:cNvSpPr/>
            <p:nvPr/>
          </p:nvSpPr>
          <p:spPr>
            <a:xfrm>
              <a:off x="6079703"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9"/>
            <p:cNvSpPr/>
            <p:nvPr/>
          </p:nvSpPr>
          <p:spPr>
            <a:xfrm>
              <a:off x="6528215"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9"/>
            <p:cNvSpPr/>
            <p:nvPr/>
          </p:nvSpPr>
          <p:spPr>
            <a:xfrm>
              <a:off x="6976726"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9"/>
            <p:cNvSpPr/>
            <p:nvPr/>
          </p:nvSpPr>
          <p:spPr>
            <a:xfrm>
              <a:off x="7425229"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9"/>
            <p:cNvSpPr/>
            <p:nvPr/>
          </p:nvSpPr>
          <p:spPr>
            <a:xfrm>
              <a:off x="7873740"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9"/>
            <p:cNvSpPr/>
            <p:nvPr/>
          </p:nvSpPr>
          <p:spPr>
            <a:xfrm>
              <a:off x="8322251"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9"/>
            <p:cNvSpPr/>
            <p:nvPr/>
          </p:nvSpPr>
          <p:spPr>
            <a:xfrm>
              <a:off x="8770763"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9"/>
            <p:cNvSpPr/>
            <p:nvPr/>
          </p:nvSpPr>
          <p:spPr>
            <a:xfrm>
              <a:off x="3388636"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9"/>
            <p:cNvSpPr/>
            <p:nvPr/>
          </p:nvSpPr>
          <p:spPr>
            <a:xfrm>
              <a:off x="3837147"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9"/>
            <p:cNvSpPr/>
            <p:nvPr/>
          </p:nvSpPr>
          <p:spPr>
            <a:xfrm>
              <a:off x="4285658"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9"/>
            <p:cNvSpPr/>
            <p:nvPr/>
          </p:nvSpPr>
          <p:spPr>
            <a:xfrm>
              <a:off x="4734169"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9"/>
            <p:cNvSpPr/>
            <p:nvPr/>
          </p:nvSpPr>
          <p:spPr>
            <a:xfrm>
              <a:off x="5182681"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9"/>
            <p:cNvSpPr/>
            <p:nvPr/>
          </p:nvSpPr>
          <p:spPr>
            <a:xfrm>
              <a:off x="5631192"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9"/>
            <p:cNvSpPr/>
            <p:nvPr/>
          </p:nvSpPr>
          <p:spPr>
            <a:xfrm>
              <a:off x="6079703"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9"/>
            <p:cNvSpPr/>
            <p:nvPr/>
          </p:nvSpPr>
          <p:spPr>
            <a:xfrm>
              <a:off x="6528215"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9"/>
            <p:cNvSpPr/>
            <p:nvPr/>
          </p:nvSpPr>
          <p:spPr>
            <a:xfrm>
              <a:off x="6976726"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9"/>
            <p:cNvSpPr/>
            <p:nvPr/>
          </p:nvSpPr>
          <p:spPr>
            <a:xfrm>
              <a:off x="7425229"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9"/>
            <p:cNvSpPr/>
            <p:nvPr/>
          </p:nvSpPr>
          <p:spPr>
            <a:xfrm>
              <a:off x="7873740"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9"/>
            <p:cNvSpPr/>
            <p:nvPr/>
          </p:nvSpPr>
          <p:spPr>
            <a:xfrm>
              <a:off x="8322251"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9"/>
            <p:cNvSpPr/>
            <p:nvPr/>
          </p:nvSpPr>
          <p:spPr>
            <a:xfrm>
              <a:off x="8770763"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9"/>
            <p:cNvSpPr/>
            <p:nvPr/>
          </p:nvSpPr>
          <p:spPr>
            <a:xfrm>
              <a:off x="3388636"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9"/>
            <p:cNvSpPr/>
            <p:nvPr/>
          </p:nvSpPr>
          <p:spPr>
            <a:xfrm>
              <a:off x="3837147"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9"/>
            <p:cNvSpPr/>
            <p:nvPr/>
          </p:nvSpPr>
          <p:spPr>
            <a:xfrm>
              <a:off x="4285658"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9"/>
            <p:cNvSpPr/>
            <p:nvPr/>
          </p:nvSpPr>
          <p:spPr>
            <a:xfrm>
              <a:off x="4734169" y="4336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9"/>
            <p:cNvSpPr/>
            <p:nvPr/>
          </p:nvSpPr>
          <p:spPr>
            <a:xfrm>
              <a:off x="5182681"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9"/>
            <p:cNvSpPr/>
            <p:nvPr/>
          </p:nvSpPr>
          <p:spPr>
            <a:xfrm>
              <a:off x="5631192"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9"/>
            <p:cNvSpPr/>
            <p:nvPr/>
          </p:nvSpPr>
          <p:spPr>
            <a:xfrm>
              <a:off x="6079703"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9"/>
            <p:cNvSpPr/>
            <p:nvPr/>
          </p:nvSpPr>
          <p:spPr>
            <a:xfrm>
              <a:off x="6528215"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9"/>
            <p:cNvSpPr/>
            <p:nvPr/>
          </p:nvSpPr>
          <p:spPr>
            <a:xfrm>
              <a:off x="6976726"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9"/>
            <p:cNvSpPr/>
            <p:nvPr/>
          </p:nvSpPr>
          <p:spPr>
            <a:xfrm>
              <a:off x="7425229"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9"/>
            <p:cNvSpPr/>
            <p:nvPr/>
          </p:nvSpPr>
          <p:spPr>
            <a:xfrm>
              <a:off x="7873740"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9"/>
            <p:cNvSpPr/>
            <p:nvPr/>
          </p:nvSpPr>
          <p:spPr>
            <a:xfrm>
              <a:off x="8322251"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9"/>
            <p:cNvSpPr/>
            <p:nvPr/>
          </p:nvSpPr>
          <p:spPr>
            <a:xfrm>
              <a:off x="8770763"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9"/>
            <p:cNvSpPr/>
            <p:nvPr/>
          </p:nvSpPr>
          <p:spPr>
            <a:xfrm>
              <a:off x="3837147"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9"/>
            <p:cNvSpPr/>
            <p:nvPr/>
          </p:nvSpPr>
          <p:spPr>
            <a:xfrm>
              <a:off x="4285658"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9"/>
            <p:cNvSpPr/>
            <p:nvPr/>
          </p:nvSpPr>
          <p:spPr>
            <a:xfrm>
              <a:off x="4734169"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9"/>
            <p:cNvSpPr/>
            <p:nvPr/>
          </p:nvSpPr>
          <p:spPr>
            <a:xfrm>
              <a:off x="5182681"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9"/>
            <p:cNvSpPr/>
            <p:nvPr/>
          </p:nvSpPr>
          <p:spPr>
            <a:xfrm>
              <a:off x="5631192"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9"/>
            <p:cNvSpPr/>
            <p:nvPr/>
          </p:nvSpPr>
          <p:spPr>
            <a:xfrm>
              <a:off x="6079703"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9"/>
            <p:cNvSpPr/>
            <p:nvPr/>
          </p:nvSpPr>
          <p:spPr>
            <a:xfrm>
              <a:off x="6528215"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9"/>
            <p:cNvSpPr/>
            <p:nvPr/>
          </p:nvSpPr>
          <p:spPr>
            <a:xfrm>
              <a:off x="6976726"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9"/>
            <p:cNvSpPr/>
            <p:nvPr/>
          </p:nvSpPr>
          <p:spPr>
            <a:xfrm>
              <a:off x="7425229"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9"/>
            <p:cNvSpPr/>
            <p:nvPr/>
          </p:nvSpPr>
          <p:spPr>
            <a:xfrm>
              <a:off x="7873740"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9"/>
            <p:cNvSpPr/>
            <p:nvPr/>
          </p:nvSpPr>
          <p:spPr>
            <a:xfrm>
              <a:off x="8322251"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9"/>
            <p:cNvSpPr/>
            <p:nvPr/>
          </p:nvSpPr>
          <p:spPr>
            <a:xfrm>
              <a:off x="8770763"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9"/>
            <p:cNvSpPr/>
            <p:nvPr/>
          </p:nvSpPr>
          <p:spPr>
            <a:xfrm>
              <a:off x="3837147"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9"/>
            <p:cNvSpPr/>
            <p:nvPr/>
          </p:nvSpPr>
          <p:spPr>
            <a:xfrm>
              <a:off x="4285658"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9"/>
            <p:cNvSpPr/>
            <p:nvPr/>
          </p:nvSpPr>
          <p:spPr>
            <a:xfrm>
              <a:off x="4734169"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9"/>
            <p:cNvSpPr/>
            <p:nvPr/>
          </p:nvSpPr>
          <p:spPr>
            <a:xfrm>
              <a:off x="5182681"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9"/>
            <p:cNvSpPr/>
            <p:nvPr/>
          </p:nvSpPr>
          <p:spPr>
            <a:xfrm>
              <a:off x="5631192"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9"/>
            <p:cNvSpPr/>
            <p:nvPr/>
          </p:nvSpPr>
          <p:spPr>
            <a:xfrm>
              <a:off x="6079703"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9"/>
            <p:cNvSpPr/>
            <p:nvPr/>
          </p:nvSpPr>
          <p:spPr>
            <a:xfrm>
              <a:off x="6528215"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9"/>
            <p:cNvSpPr/>
            <p:nvPr/>
          </p:nvSpPr>
          <p:spPr>
            <a:xfrm>
              <a:off x="6976726"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9"/>
            <p:cNvSpPr/>
            <p:nvPr/>
          </p:nvSpPr>
          <p:spPr>
            <a:xfrm>
              <a:off x="7425229"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9"/>
            <p:cNvSpPr/>
            <p:nvPr/>
          </p:nvSpPr>
          <p:spPr>
            <a:xfrm>
              <a:off x="7873740"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9"/>
            <p:cNvSpPr/>
            <p:nvPr/>
          </p:nvSpPr>
          <p:spPr>
            <a:xfrm>
              <a:off x="8322251"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9"/>
            <p:cNvSpPr/>
            <p:nvPr/>
          </p:nvSpPr>
          <p:spPr>
            <a:xfrm>
              <a:off x="8770763"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9"/>
            <p:cNvSpPr/>
            <p:nvPr/>
          </p:nvSpPr>
          <p:spPr>
            <a:xfrm>
              <a:off x="3837147"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9"/>
            <p:cNvSpPr/>
            <p:nvPr/>
          </p:nvSpPr>
          <p:spPr>
            <a:xfrm>
              <a:off x="4285658"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9"/>
            <p:cNvSpPr/>
            <p:nvPr/>
          </p:nvSpPr>
          <p:spPr>
            <a:xfrm>
              <a:off x="4734169"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9"/>
            <p:cNvSpPr/>
            <p:nvPr/>
          </p:nvSpPr>
          <p:spPr>
            <a:xfrm>
              <a:off x="5182681"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9"/>
            <p:cNvSpPr/>
            <p:nvPr/>
          </p:nvSpPr>
          <p:spPr>
            <a:xfrm>
              <a:off x="5631192"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9"/>
            <p:cNvSpPr/>
            <p:nvPr/>
          </p:nvSpPr>
          <p:spPr>
            <a:xfrm>
              <a:off x="6079703"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9"/>
            <p:cNvSpPr/>
            <p:nvPr/>
          </p:nvSpPr>
          <p:spPr>
            <a:xfrm>
              <a:off x="6528215"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9"/>
            <p:cNvSpPr/>
            <p:nvPr/>
          </p:nvSpPr>
          <p:spPr>
            <a:xfrm>
              <a:off x="6976726"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9"/>
            <p:cNvSpPr/>
            <p:nvPr/>
          </p:nvSpPr>
          <p:spPr>
            <a:xfrm>
              <a:off x="7425229"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9"/>
            <p:cNvSpPr/>
            <p:nvPr/>
          </p:nvSpPr>
          <p:spPr>
            <a:xfrm>
              <a:off x="7873740"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9"/>
            <p:cNvSpPr/>
            <p:nvPr/>
          </p:nvSpPr>
          <p:spPr>
            <a:xfrm>
              <a:off x="8322251"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9"/>
            <p:cNvSpPr/>
            <p:nvPr/>
          </p:nvSpPr>
          <p:spPr>
            <a:xfrm>
              <a:off x="8770763"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9"/>
            <p:cNvSpPr/>
            <p:nvPr/>
          </p:nvSpPr>
          <p:spPr>
            <a:xfrm>
              <a:off x="3837147"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9"/>
            <p:cNvSpPr/>
            <p:nvPr/>
          </p:nvSpPr>
          <p:spPr>
            <a:xfrm>
              <a:off x="4285658"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9"/>
            <p:cNvSpPr/>
            <p:nvPr/>
          </p:nvSpPr>
          <p:spPr>
            <a:xfrm>
              <a:off x="4734169"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9"/>
            <p:cNvSpPr/>
            <p:nvPr/>
          </p:nvSpPr>
          <p:spPr>
            <a:xfrm>
              <a:off x="5182681"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9"/>
            <p:cNvSpPr/>
            <p:nvPr/>
          </p:nvSpPr>
          <p:spPr>
            <a:xfrm>
              <a:off x="5631192"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9"/>
            <p:cNvSpPr/>
            <p:nvPr/>
          </p:nvSpPr>
          <p:spPr>
            <a:xfrm>
              <a:off x="6079703"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9"/>
            <p:cNvSpPr/>
            <p:nvPr/>
          </p:nvSpPr>
          <p:spPr>
            <a:xfrm>
              <a:off x="6528215"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9"/>
            <p:cNvSpPr/>
            <p:nvPr/>
          </p:nvSpPr>
          <p:spPr>
            <a:xfrm>
              <a:off x="6976726"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9"/>
            <p:cNvSpPr/>
            <p:nvPr/>
          </p:nvSpPr>
          <p:spPr>
            <a:xfrm>
              <a:off x="7425229"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9"/>
            <p:cNvSpPr/>
            <p:nvPr/>
          </p:nvSpPr>
          <p:spPr>
            <a:xfrm>
              <a:off x="7873740"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9"/>
            <p:cNvSpPr/>
            <p:nvPr/>
          </p:nvSpPr>
          <p:spPr>
            <a:xfrm>
              <a:off x="8322251"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9"/>
            <p:cNvSpPr/>
            <p:nvPr/>
          </p:nvSpPr>
          <p:spPr>
            <a:xfrm>
              <a:off x="8770763"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9"/>
            <p:cNvSpPr/>
            <p:nvPr/>
          </p:nvSpPr>
          <p:spPr>
            <a:xfrm>
              <a:off x="3837147"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9"/>
            <p:cNvSpPr/>
            <p:nvPr/>
          </p:nvSpPr>
          <p:spPr>
            <a:xfrm>
              <a:off x="4285658"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9"/>
            <p:cNvSpPr/>
            <p:nvPr/>
          </p:nvSpPr>
          <p:spPr>
            <a:xfrm>
              <a:off x="4734169"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9"/>
            <p:cNvSpPr/>
            <p:nvPr/>
          </p:nvSpPr>
          <p:spPr>
            <a:xfrm>
              <a:off x="5182681"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9"/>
            <p:cNvSpPr/>
            <p:nvPr/>
          </p:nvSpPr>
          <p:spPr>
            <a:xfrm>
              <a:off x="5631192"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9"/>
            <p:cNvSpPr/>
            <p:nvPr/>
          </p:nvSpPr>
          <p:spPr>
            <a:xfrm>
              <a:off x="6079703"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9"/>
            <p:cNvSpPr/>
            <p:nvPr/>
          </p:nvSpPr>
          <p:spPr>
            <a:xfrm>
              <a:off x="6528215"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9"/>
            <p:cNvSpPr/>
            <p:nvPr/>
          </p:nvSpPr>
          <p:spPr>
            <a:xfrm>
              <a:off x="6976726"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9"/>
            <p:cNvSpPr/>
            <p:nvPr/>
          </p:nvSpPr>
          <p:spPr>
            <a:xfrm>
              <a:off x="7425229"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9"/>
            <p:cNvSpPr/>
            <p:nvPr/>
          </p:nvSpPr>
          <p:spPr>
            <a:xfrm>
              <a:off x="7873740"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9"/>
            <p:cNvSpPr/>
            <p:nvPr/>
          </p:nvSpPr>
          <p:spPr>
            <a:xfrm>
              <a:off x="8322251"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9"/>
            <p:cNvSpPr/>
            <p:nvPr/>
          </p:nvSpPr>
          <p:spPr>
            <a:xfrm>
              <a:off x="8770763"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8" name="Google Shape;228;p19"/>
          <p:cNvSpPr/>
          <p:nvPr/>
        </p:nvSpPr>
        <p:spPr>
          <a:xfrm>
            <a:off x="3396590" y="0"/>
            <a:ext cx="3250800" cy="51435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9"/>
          <p:cNvSpPr/>
          <p:nvPr/>
        </p:nvSpPr>
        <p:spPr>
          <a:xfrm>
            <a:off x="0" y="0"/>
            <a:ext cx="3415800" cy="5143500"/>
          </a:xfrm>
          <a:prstGeom prst="rect">
            <a:avLst/>
          </a:prstGeom>
          <a:solidFill>
            <a:schemeClr val="lt1"/>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19"/>
          <p:cNvSpPr/>
          <p:nvPr/>
        </p:nvSpPr>
        <p:spPr>
          <a:xfrm>
            <a:off x="685175" y="1799775"/>
            <a:ext cx="61200" cy="2387100"/>
          </a:xfrm>
          <a:prstGeom prst="rect">
            <a:avLst/>
          </a:prstGeom>
          <a:solidFill>
            <a:srgbClr val="B3D0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9"/>
          <p:cNvSpPr txBox="1"/>
          <p:nvPr>
            <p:ph type="ctrTitle"/>
          </p:nvPr>
        </p:nvSpPr>
        <p:spPr>
          <a:xfrm>
            <a:off x="992425" y="1799775"/>
            <a:ext cx="3136800" cy="17391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600"/>
              <a:buNone/>
              <a:defRPr b="1" sz="3600">
                <a:solidFill>
                  <a:srgbClr val="B3D0C5"/>
                </a:solidFill>
              </a:defRPr>
            </a:lvl1pPr>
            <a:lvl2pPr lvl="1" algn="l">
              <a:lnSpc>
                <a:spcPct val="100000"/>
              </a:lnSpc>
              <a:spcBef>
                <a:spcPts val="0"/>
              </a:spcBef>
              <a:spcAft>
                <a:spcPts val="0"/>
              </a:spcAft>
              <a:buClr>
                <a:schemeClr val="dk1"/>
              </a:buClr>
              <a:buSzPts val="3600"/>
              <a:buNone/>
              <a:defRPr b="1" sz="3600">
                <a:solidFill>
                  <a:srgbClr val="B3D0C5"/>
                </a:solidFill>
              </a:defRPr>
            </a:lvl2pPr>
            <a:lvl3pPr lvl="2" algn="l">
              <a:lnSpc>
                <a:spcPct val="100000"/>
              </a:lnSpc>
              <a:spcBef>
                <a:spcPts val="0"/>
              </a:spcBef>
              <a:spcAft>
                <a:spcPts val="0"/>
              </a:spcAft>
              <a:buClr>
                <a:schemeClr val="dk1"/>
              </a:buClr>
              <a:buSzPts val="3600"/>
              <a:buNone/>
              <a:defRPr b="1" sz="3600">
                <a:solidFill>
                  <a:srgbClr val="B3D0C5"/>
                </a:solidFill>
              </a:defRPr>
            </a:lvl3pPr>
            <a:lvl4pPr lvl="3" algn="l">
              <a:lnSpc>
                <a:spcPct val="100000"/>
              </a:lnSpc>
              <a:spcBef>
                <a:spcPts val="0"/>
              </a:spcBef>
              <a:spcAft>
                <a:spcPts val="0"/>
              </a:spcAft>
              <a:buClr>
                <a:schemeClr val="dk1"/>
              </a:buClr>
              <a:buSzPts val="3600"/>
              <a:buNone/>
              <a:defRPr b="1" sz="3600">
                <a:solidFill>
                  <a:srgbClr val="B3D0C5"/>
                </a:solidFill>
              </a:defRPr>
            </a:lvl4pPr>
            <a:lvl5pPr lvl="4" algn="l">
              <a:lnSpc>
                <a:spcPct val="100000"/>
              </a:lnSpc>
              <a:spcBef>
                <a:spcPts val="0"/>
              </a:spcBef>
              <a:spcAft>
                <a:spcPts val="0"/>
              </a:spcAft>
              <a:buClr>
                <a:schemeClr val="dk1"/>
              </a:buClr>
              <a:buSzPts val="3600"/>
              <a:buNone/>
              <a:defRPr b="1" sz="3600">
                <a:solidFill>
                  <a:srgbClr val="B3D0C5"/>
                </a:solidFill>
              </a:defRPr>
            </a:lvl5pPr>
            <a:lvl6pPr lvl="5" algn="l">
              <a:lnSpc>
                <a:spcPct val="100000"/>
              </a:lnSpc>
              <a:spcBef>
                <a:spcPts val="0"/>
              </a:spcBef>
              <a:spcAft>
                <a:spcPts val="0"/>
              </a:spcAft>
              <a:buClr>
                <a:schemeClr val="dk1"/>
              </a:buClr>
              <a:buSzPts val="3600"/>
              <a:buNone/>
              <a:defRPr b="1" sz="3600">
                <a:solidFill>
                  <a:srgbClr val="B3D0C5"/>
                </a:solidFill>
              </a:defRPr>
            </a:lvl6pPr>
            <a:lvl7pPr lvl="6" algn="l">
              <a:lnSpc>
                <a:spcPct val="100000"/>
              </a:lnSpc>
              <a:spcBef>
                <a:spcPts val="0"/>
              </a:spcBef>
              <a:spcAft>
                <a:spcPts val="0"/>
              </a:spcAft>
              <a:buClr>
                <a:schemeClr val="dk1"/>
              </a:buClr>
              <a:buSzPts val="3600"/>
              <a:buNone/>
              <a:defRPr b="1" sz="3600">
                <a:solidFill>
                  <a:srgbClr val="B3D0C5"/>
                </a:solidFill>
              </a:defRPr>
            </a:lvl7pPr>
            <a:lvl8pPr lvl="7" algn="l">
              <a:lnSpc>
                <a:spcPct val="100000"/>
              </a:lnSpc>
              <a:spcBef>
                <a:spcPts val="0"/>
              </a:spcBef>
              <a:spcAft>
                <a:spcPts val="0"/>
              </a:spcAft>
              <a:buClr>
                <a:schemeClr val="dk1"/>
              </a:buClr>
              <a:buSzPts val="3600"/>
              <a:buNone/>
              <a:defRPr b="1" sz="3600">
                <a:solidFill>
                  <a:srgbClr val="B3D0C5"/>
                </a:solidFill>
              </a:defRPr>
            </a:lvl8pPr>
            <a:lvl9pPr lvl="8" algn="l">
              <a:lnSpc>
                <a:spcPct val="100000"/>
              </a:lnSpc>
              <a:spcBef>
                <a:spcPts val="0"/>
              </a:spcBef>
              <a:spcAft>
                <a:spcPts val="0"/>
              </a:spcAft>
              <a:buClr>
                <a:schemeClr val="dk1"/>
              </a:buClr>
              <a:buSzPts val="3600"/>
              <a:buNone/>
              <a:defRPr b="1" sz="3600">
                <a:solidFill>
                  <a:srgbClr val="B3D0C5"/>
                </a:solidFill>
              </a:defRPr>
            </a:lvl9pPr>
          </a:lstStyle>
          <a:p/>
        </p:txBody>
      </p:sp>
      <p:sp>
        <p:nvSpPr>
          <p:cNvPr id="232" name="Google Shape;232;p19"/>
          <p:cNvSpPr txBox="1"/>
          <p:nvPr>
            <p:ph idx="1" type="subTitle"/>
          </p:nvPr>
        </p:nvSpPr>
        <p:spPr>
          <a:xfrm>
            <a:off x="992425" y="3579375"/>
            <a:ext cx="3136800" cy="6075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1800"/>
              <a:buNone/>
              <a:defRPr sz="1800">
                <a:solidFill>
                  <a:schemeClr val="dk2"/>
                </a:solidFill>
              </a:defRPr>
            </a:lvl1pPr>
            <a:lvl2pPr lvl="1" algn="l">
              <a:lnSpc>
                <a:spcPct val="100000"/>
              </a:lnSpc>
              <a:spcBef>
                <a:spcPts val="0"/>
              </a:spcBef>
              <a:spcAft>
                <a:spcPts val="0"/>
              </a:spcAft>
              <a:buClr>
                <a:schemeClr val="dk2"/>
              </a:buClr>
              <a:buSzPts val="1800"/>
              <a:buNone/>
              <a:defRPr sz="1800">
                <a:solidFill>
                  <a:schemeClr val="dk2"/>
                </a:solidFill>
              </a:defRPr>
            </a:lvl2pPr>
            <a:lvl3pPr lvl="2" algn="l">
              <a:lnSpc>
                <a:spcPct val="100000"/>
              </a:lnSpc>
              <a:spcBef>
                <a:spcPts val="0"/>
              </a:spcBef>
              <a:spcAft>
                <a:spcPts val="0"/>
              </a:spcAft>
              <a:buClr>
                <a:schemeClr val="dk2"/>
              </a:buClr>
              <a:buSzPts val="1800"/>
              <a:buNone/>
              <a:defRPr sz="1800">
                <a:solidFill>
                  <a:schemeClr val="dk2"/>
                </a:solidFill>
              </a:defRPr>
            </a:lvl3pPr>
            <a:lvl4pPr lvl="3" algn="l">
              <a:lnSpc>
                <a:spcPct val="100000"/>
              </a:lnSpc>
              <a:spcBef>
                <a:spcPts val="0"/>
              </a:spcBef>
              <a:spcAft>
                <a:spcPts val="0"/>
              </a:spcAft>
              <a:buClr>
                <a:schemeClr val="dk2"/>
              </a:buClr>
              <a:buSzPts val="1800"/>
              <a:buNone/>
              <a:defRPr sz="1800">
                <a:solidFill>
                  <a:schemeClr val="dk2"/>
                </a:solidFill>
              </a:defRPr>
            </a:lvl4pPr>
            <a:lvl5pPr lvl="4" algn="l">
              <a:lnSpc>
                <a:spcPct val="100000"/>
              </a:lnSpc>
              <a:spcBef>
                <a:spcPts val="0"/>
              </a:spcBef>
              <a:spcAft>
                <a:spcPts val="0"/>
              </a:spcAft>
              <a:buClr>
                <a:schemeClr val="dk2"/>
              </a:buClr>
              <a:buSzPts val="1800"/>
              <a:buNone/>
              <a:defRPr sz="1800">
                <a:solidFill>
                  <a:schemeClr val="dk2"/>
                </a:solidFill>
              </a:defRPr>
            </a:lvl5pPr>
            <a:lvl6pPr lvl="5" algn="l">
              <a:lnSpc>
                <a:spcPct val="100000"/>
              </a:lnSpc>
              <a:spcBef>
                <a:spcPts val="0"/>
              </a:spcBef>
              <a:spcAft>
                <a:spcPts val="0"/>
              </a:spcAft>
              <a:buClr>
                <a:schemeClr val="dk2"/>
              </a:buClr>
              <a:buSzPts val="1800"/>
              <a:buNone/>
              <a:defRPr sz="1800">
                <a:solidFill>
                  <a:schemeClr val="dk2"/>
                </a:solidFill>
              </a:defRPr>
            </a:lvl6pPr>
            <a:lvl7pPr lvl="6" algn="l">
              <a:lnSpc>
                <a:spcPct val="100000"/>
              </a:lnSpc>
              <a:spcBef>
                <a:spcPts val="0"/>
              </a:spcBef>
              <a:spcAft>
                <a:spcPts val="0"/>
              </a:spcAft>
              <a:buClr>
                <a:schemeClr val="dk2"/>
              </a:buClr>
              <a:buSzPts val="1800"/>
              <a:buNone/>
              <a:defRPr sz="1800">
                <a:solidFill>
                  <a:schemeClr val="dk2"/>
                </a:solidFill>
              </a:defRPr>
            </a:lvl7pPr>
            <a:lvl8pPr lvl="7" algn="l">
              <a:lnSpc>
                <a:spcPct val="100000"/>
              </a:lnSpc>
              <a:spcBef>
                <a:spcPts val="0"/>
              </a:spcBef>
              <a:spcAft>
                <a:spcPts val="0"/>
              </a:spcAft>
              <a:buClr>
                <a:schemeClr val="dk2"/>
              </a:buClr>
              <a:buSzPts val="1800"/>
              <a:buNone/>
              <a:defRPr sz="1800">
                <a:solidFill>
                  <a:schemeClr val="dk2"/>
                </a:solidFill>
              </a:defRPr>
            </a:lvl8pPr>
            <a:lvl9pPr lvl="8" algn="l">
              <a:lnSpc>
                <a:spcPct val="100000"/>
              </a:lnSpc>
              <a:spcBef>
                <a:spcPts val="0"/>
              </a:spcBef>
              <a:spcAft>
                <a:spcPts val="0"/>
              </a:spcAft>
              <a:buClr>
                <a:schemeClr val="dk2"/>
              </a:buClr>
              <a:buSzPts val="1800"/>
              <a:buNone/>
              <a:defRPr sz="1800">
                <a:solidFill>
                  <a:schemeClr val="dk2"/>
                </a:solidFill>
              </a:defRPr>
            </a:lvl9pPr>
          </a:lstStyle>
          <a:p/>
        </p:txBody>
      </p:sp>
      <p:sp>
        <p:nvSpPr>
          <p:cNvPr id="233" name="Google Shape;233;p19"/>
          <p:cNvSpPr txBox="1"/>
          <p:nvPr>
            <p:ph idx="12" type="sldNum"/>
          </p:nvPr>
        </p:nvSpPr>
        <p:spPr>
          <a:xfrm>
            <a:off x="8472458" y="4706554"/>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lt1"/>
                </a:solidFill>
              </a:defRPr>
            </a:lvl1pPr>
            <a:lvl2pPr lvl="1" algn="r">
              <a:lnSpc>
                <a:spcPct val="100000"/>
              </a:lnSpc>
              <a:spcAft>
                <a:spcPts val="0"/>
              </a:spcAft>
              <a:buNone/>
              <a:defRPr sz="1000">
                <a:solidFill>
                  <a:schemeClr val="lt1"/>
                </a:solidFill>
              </a:defRPr>
            </a:lvl2pPr>
            <a:lvl3pPr lvl="2" algn="r">
              <a:lnSpc>
                <a:spcPct val="100000"/>
              </a:lnSpc>
              <a:spcAft>
                <a:spcPts val="0"/>
              </a:spcAft>
              <a:buNone/>
              <a:defRPr sz="1000">
                <a:solidFill>
                  <a:schemeClr val="lt1"/>
                </a:solidFill>
              </a:defRPr>
            </a:lvl3pPr>
            <a:lvl4pPr lvl="3" algn="r">
              <a:lnSpc>
                <a:spcPct val="100000"/>
              </a:lnSpc>
              <a:spcAft>
                <a:spcPts val="0"/>
              </a:spcAft>
              <a:buNone/>
              <a:defRPr sz="1000">
                <a:solidFill>
                  <a:schemeClr val="lt1"/>
                </a:solidFill>
              </a:defRPr>
            </a:lvl4pPr>
            <a:lvl5pPr lvl="4" algn="r">
              <a:lnSpc>
                <a:spcPct val="100000"/>
              </a:lnSpc>
              <a:spcAft>
                <a:spcPts val="0"/>
              </a:spcAft>
              <a:buNone/>
              <a:defRPr sz="1000">
                <a:solidFill>
                  <a:schemeClr val="lt1"/>
                </a:solidFill>
              </a:defRPr>
            </a:lvl5pPr>
            <a:lvl6pPr lvl="5" algn="r">
              <a:lnSpc>
                <a:spcPct val="100000"/>
              </a:lnSpc>
              <a:spcAft>
                <a:spcPts val="0"/>
              </a:spcAft>
              <a:buNone/>
              <a:defRPr sz="1000">
                <a:solidFill>
                  <a:schemeClr val="lt1"/>
                </a:solidFill>
              </a:defRPr>
            </a:lvl6pPr>
            <a:lvl7pPr lvl="6" algn="r">
              <a:lnSpc>
                <a:spcPct val="100000"/>
              </a:lnSpc>
              <a:spcAft>
                <a:spcPts val="0"/>
              </a:spcAft>
              <a:buNone/>
              <a:defRPr sz="1000">
                <a:solidFill>
                  <a:schemeClr val="lt1"/>
                </a:solidFill>
              </a:defRPr>
            </a:lvl7pPr>
            <a:lvl8pPr lvl="7" algn="r">
              <a:lnSpc>
                <a:spcPct val="100000"/>
              </a:lnSpc>
              <a:spcAft>
                <a:spcPts val="0"/>
              </a:spcAft>
              <a:buNone/>
              <a:defRPr sz="1000">
                <a:solidFill>
                  <a:schemeClr val="lt1"/>
                </a:solidFill>
              </a:defRPr>
            </a:lvl8pPr>
            <a:lvl9pPr lvl="8" algn="r">
              <a:lnSpc>
                <a:spcPct val="100000"/>
              </a:lnSpc>
              <a:spcAft>
                <a:spcPts val="0"/>
              </a:spcAft>
              <a:buNone/>
              <a:defRPr sz="1000">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AUTOLAYOUT_13">
    <p:bg>
      <p:bgPr>
        <a:solidFill>
          <a:srgbClr val="FFFFFF"/>
        </a:solidFill>
      </p:bgPr>
    </p:bg>
    <p:spTree>
      <p:nvGrpSpPr>
        <p:cNvPr id="234" name="Shape 234"/>
        <p:cNvGrpSpPr/>
        <p:nvPr/>
      </p:nvGrpSpPr>
      <p:grpSpPr>
        <a:xfrm>
          <a:off x="0" y="0"/>
          <a:ext cx="0" cy="0"/>
          <a:chOff x="0" y="0"/>
          <a:chExt cx="0" cy="0"/>
        </a:xfrm>
      </p:grpSpPr>
      <p:sp>
        <p:nvSpPr>
          <p:cNvPr id="235" name="Google Shape;235;p20"/>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0"/>
          <p:cNvSpPr/>
          <p:nvPr/>
        </p:nvSpPr>
        <p:spPr>
          <a:xfrm>
            <a:off x="-25" y="0"/>
            <a:ext cx="9144000" cy="1741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0"/>
          <p:cNvSpPr/>
          <p:nvPr/>
        </p:nvSpPr>
        <p:spPr>
          <a:xfrm>
            <a:off x="6551675" y="0"/>
            <a:ext cx="2592300" cy="1741500"/>
          </a:xfrm>
          <a:prstGeom prst="rect">
            <a:avLst/>
          </a:prstGeom>
          <a:solidFill>
            <a:srgbClr val="FFFFFF">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0"/>
          <p:cNvSpPr/>
          <p:nvPr/>
        </p:nvSpPr>
        <p:spPr>
          <a:xfrm rot="10800000">
            <a:off x="3991228" y="0"/>
            <a:ext cx="1727100" cy="1741500"/>
          </a:xfrm>
          <a:prstGeom prst="flowChartDelay">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0"/>
          <p:cNvSpPr/>
          <p:nvPr/>
        </p:nvSpPr>
        <p:spPr>
          <a:xfrm rot="10800000">
            <a:off x="3991228" y="0"/>
            <a:ext cx="1727100" cy="1741500"/>
          </a:xfrm>
          <a:prstGeom prst="flowChartDelay">
            <a:avLst/>
          </a:prstGeom>
          <a:solidFill>
            <a:srgbClr val="FFFFFF">
              <a:alpha val="125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0"/>
          <p:cNvSpPr/>
          <p:nvPr/>
        </p:nvSpPr>
        <p:spPr>
          <a:xfrm rot="10800000">
            <a:off x="4431837" y="0"/>
            <a:ext cx="1727100" cy="1741500"/>
          </a:xfrm>
          <a:prstGeom prst="flowChartDelay">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0"/>
          <p:cNvSpPr/>
          <p:nvPr/>
        </p:nvSpPr>
        <p:spPr>
          <a:xfrm rot="10800000">
            <a:off x="4431837" y="0"/>
            <a:ext cx="1727100" cy="1741500"/>
          </a:xfrm>
          <a:prstGeom prst="flowChartDelay">
            <a:avLst/>
          </a:prstGeom>
          <a:solidFill>
            <a:srgbClr val="FFFFFF">
              <a:alpha val="188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0"/>
          <p:cNvSpPr/>
          <p:nvPr/>
        </p:nvSpPr>
        <p:spPr>
          <a:xfrm rot="10800000">
            <a:off x="4856511" y="0"/>
            <a:ext cx="1727100" cy="1741500"/>
          </a:xfrm>
          <a:prstGeom prst="flowChartDelay">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0"/>
          <p:cNvSpPr/>
          <p:nvPr/>
        </p:nvSpPr>
        <p:spPr>
          <a:xfrm rot="10800000">
            <a:off x="4856511" y="0"/>
            <a:ext cx="1727100" cy="1741500"/>
          </a:xfrm>
          <a:prstGeom prst="flowChartDelay">
            <a:avLst/>
          </a:prstGeom>
          <a:solidFill>
            <a:srgbClr val="FFFFFF">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0"/>
          <p:cNvSpPr txBox="1"/>
          <p:nvPr>
            <p:ph type="title"/>
          </p:nvPr>
        </p:nvSpPr>
        <p:spPr>
          <a:xfrm>
            <a:off x="324475" y="148225"/>
            <a:ext cx="3559500" cy="13737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None/>
              <a:defRPr b="1" sz="2800">
                <a:solidFill>
                  <a:schemeClr val="lt1"/>
                </a:solidFill>
              </a:defRPr>
            </a:lvl1pPr>
            <a:lvl2pPr lvl="1" algn="l">
              <a:lnSpc>
                <a:spcPct val="100000"/>
              </a:lnSpc>
              <a:spcBef>
                <a:spcPts val="0"/>
              </a:spcBef>
              <a:spcAft>
                <a:spcPts val="0"/>
              </a:spcAft>
              <a:buNone/>
              <a:defRPr b="1" sz="2800">
                <a:solidFill>
                  <a:schemeClr val="lt1"/>
                </a:solidFill>
              </a:defRPr>
            </a:lvl2pPr>
            <a:lvl3pPr lvl="2" algn="l">
              <a:lnSpc>
                <a:spcPct val="100000"/>
              </a:lnSpc>
              <a:spcBef>
                <a:spcPts val="0"/>
              </a:spcBef>
              <a:spcAft>
                <a:spcPts val="0"/>
              </a:spcAft>
              <a:buNone/>
              <a:defRPr b="1" sz="2800">
                <a:solidFill>
                  <a:schemeClr val="lt1"/>
                </a:solidFill>
              </a:defRPr>
            </a:lvl3pPr>
            <a:lvl4pPr lvl="3" algn="l">
              <a:lnSpc>
                <a:spcPct val="100000"/>
              </a:lnSpc>
              <a:spcBef>
                <a:spcPts val="0"/>
              </a:spcBef>
              <a:spcAft>
                <a:spcPts val="0"/>
              </a:spcAft>
              <a:buNone/>
              <a:defRPr b="1" sz="2800">
                <a:solidFill>
                  <a:schemeClr val="lt1"/>
                </a:solidFill>
              </a:defRPr>
            </a:lvl4pPr>
            <a:lvl5pPr lvl="4" algn="l">
              <a:lnSpc>
                <a:spcPct val="100000"/>
              </a:lnSpc>
              <a:spcBef>
                <a:spcPts val="0"/>
              </a:spcBef>
              <a:spcAft>
                <a:spcPts val="0"/>
              </a:spcAft>
              <a:buNone/>
              <a:defRPr b="1" sz="2800">
                <a:solidFill>
                  <a:schemeClr val="lt1"/>
                </a:solidFill>
              </a:defRPr>
            </a:lvl5pPr>
            <a:lvl6pPr lvl="5" algn="l">
              <a:lnSpc>
                <a:spcPct val="100000"/>
              </a:lnSpc>
              <a:spcBef>
                <a:spcPts val="0"/>
              </a:spcBef>
              <a:spcAft>
                <a:spcPts val="0"/>
              </a:spcAft>
              <a:buNone/>
              <a:defRPr b="1" sz="2800">
                <a:solidFill>
                  <a:schemeClr val="lt1"/>
                </a:solidFill>
              </a:defRPr>
            </a:lvl6pPr>
            <a:lvl7pPr lvl="6" algn="l">
              <a:lnSpc>
                <a:spcPct val="100000"/>
              </a:lnSpc>
              <a:spcBef>
                <a:spcPts val="0"/>
              </a:spcBef>
              <a:spcAft>
                <a:spcPts val="0"/>
              </a:spcAft>
              <a:buNone/>
              <a:defRPr b="1" sz="2800">
                <a:solidFill>
                  <a:schemeClr val="lt1"/>
                </a:solidFill>
              </a:defRPr>
            </a:lvl7pPr>
            <a:lvl8pPr lvl="7" algn="l">
              <a:lnSpc>
                <a:spcPct val="100000"/>
              </a:lnSpc>
              <a:spcBef>
                <a:spcPts val="0"/>
              </a:spcBef>
              <a:spcAft>
                <a:spcPts val="0"/>
              </a:spcAft>
              <a:buNone/>
              <a:defRPr b="1" sz="2800">
                <a:solidFill>
                  <a:schemeClr val="lt1"/>
                </a:solidFill>
              </a:defRPr>
            </a:lvl8pPr>
            <a:lvl9pPr lvl="8" algn="l">
              <a:lnSpc>
                <a:spcPct val="100000"/>
              </a:lnSpc>
              <a:spcBef>
                <a:spcPts val="0"/>
              </a:spcBef>
              <a:spcAft>
                <a:spcPts val="0"/>
              </a:spcAft>
              <a:buNone/>
              <a:defRPr b="1" sz="2800">
                <a:solidFill>
                  <a:schemeClr val="lt1"/>
                </a:solidFill>
              </a:defRPr>
            </a:lvl9pPr>
          </a:lstStyle>
          <a:p/>
        </p:txBody>
      </p:sp>
      <p:sp>
        <p:nvSpPr>
          <p:cNvPr id="245" name="Google Shape;245;p20"/>
          <p:cNvSpPr txBox="1"/>
          <p:nvPr>
            <p:ph idx="1" type="body"/>
          </p:nvPr>
        </p:nvSpPr>
        <p:spPr>
          <a:xfrm>
            <a:off x="324475" y="1920450"/>
            <a:ext cx="8494800" cy="2704200"/>
          </a:xfrm>
          <a:prstGeom prst="rect">
            <a:avLst/>
          </a:prstGeom>
          <a:noFill/>
        </p:spPr>
        <p:txBody>
          <a:bodyPr anchorCtr="0" anchor="t" bIns="91425" lIns="91425" spcFirstLastPara="1" rIns="91425" wrap="square" tIns="91425">
            <a:noAutofit/>
          </a:bodyPr>
          <a:lstStyle>
            <a:lvl1pPr indent="-342900" lvl="0" marL="457200" algn="l">
              <a:lnSpc>
                <a:spcPct val="115000"/>
              </a:lnSpc>
              <a:spcBef>
                <a:spcPts val="0"/>
              </a:spcBef>
              <a:spcAft>
                <a:spcPts val="0"/>
              </a:spcAft>
              <a:buClr>
                <a:schemeClr val="dk2"/>
              </a:buClr>
              <a:buSzPts val="1800"/>
              <a:buChar char="●"/>
              <a:defRPr sz="18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246" name="Google Shape;246;p20"/>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8">
  <p:cSld name="AUTOLAYOUT_14">
    <p:bg>
      <p:bgPr>
        <a:solidFill>
          <a:srgbClr val="FFFFFF"/>
        </a:solidFill>
      </p:bgPr>
    </p:bg>
    <p:spTree>
      <p:nvGrpSpPr>
        <p:cNvPr id="247" name="Shape 247"/>
        <p:cNvGrpSpPr/>
        <p:nvPr/>
      </p:nvGrpSpPr>
      <p:grpSpPr>
        <a:xfrm>
          <a:off x="0" y="0"/>
          <a:ext cx="0" cy="0"/>
          <a:chOff x="0" y="0"/>
          <a:chExt cx="0" cy="0"/>
        </a:xfrm>
      </p:grpSpPr>
      <p:sp>
        <p:nvSpPr>
          <p:cNvPr id="248" name="Google Shape;248;p21"/>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1"/>
          <p:cNvSpPr/>
          <p:nvPr/>
        </p:nvSpPr>
        <p:spPr>
          <a:xfrm rot="5400000">
            <a:off x="714198" y="47725"/>
            <a:ext cx="857400" cy="762000"/>
          </a:xfrm>
          <a:prstGeom prst="triangle">
            <a:avLst>
              <a:gd fmla="val 50000" name="adj"/>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1"/>
          <p:cNvSpPr/>
          <p:nvPr/>
        </p:nvSpPr>
        <p:spPr>
          <a:xfrm flipH="1" rot="-5400000">
            <a:off x="928672" y="-166420"/>
            <a:ext cx="428700" cy="762000"/>
          </a:xfrm>
          <a:prstGeom prst="rtTriangle">
            <a:avLst/>
          </a:prstGeom>
          <a:solidFill>
            <a:schemeClr val="dk1"/>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1"/>
          <p:cNvSpPr txBox="1"/>
          <p:nvPr>
            <p:ph type="title"/>
          </p:nvPr>
        </p:nvSpPr>
        <p:spPr>
          <a:xfrm>
            <a:off x="762025" y="1189150"/>
            <a:ext cx="7620000" cy="8574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None/>
              <a:defRPr b="1" sz="3600">
                <a:solidFill>
                  <a:srgbClr val="212121"/>
                </a:solidFill>
              </a:defRPr>
            </a:lvl1pPr>
            <a:lvl2pPr lvl="1" algn="l">
              <a:lnSpc>
                <a:spcPct val="100000"/>
              </a:lnSpc>
              <a:spcBef>
                <a:spcPts val="0"/>
              </a:spcBef>
              <a:spcAft>
                <a:spcPts val="0"/>
              </a:spcAft>
              <a:buNone/>
              <a:defRPr b="1" sz="3600">
                <a:solidFill>
                  <a:srgbClr val="212121"/>
                </a:solidFill>
              </a:defRPr>
            </a:lvl2pPr>
            <a:lvl3pPr lvl="2" algn="l">
              <a:lnSpc>
                <a:spcPct val="100000"/>
              </a:lnSpc>
              <a:spcBef>
                <a:spcPts val="0"/>
              </a:spcBef>
              <a:spcAft>
                <a:spcPts val="0"/>
              </a:spcAft>
              <a:buNone/>
              <a:defRPr b="1" sz="3600">
                <a:solidFill>
                  <a:srgbClr val="212121"/>
                </a:solidFill>
              </a:defRPr>
            </a:lvl3pPr>
            <a:lvl4pPr lvl="3" algn="l">
              <a:lnSpc>
                <a:spcPct val="100000"/>
              </a:lnSpc>
              <a:spcBef>
                <a:spcPts val="0"/>
              </a:spcBef>
              <a:spcAft>
                <a:spcPts val="0"/>
              </a:spcAft>
              <a:buNone/>
              <a:defRPr b="1" sz="3600">
                <a:solidFill>
                  <a:srgbClr val="212121"/>
                </a:solidFill>
              </a:defRPr>
            </a:lvl4pPr>
            <a:lvl5pPr lvl="4" algn="l">
              <a:lnSpc>
                <a:spcPct val="100000"/>
              </a:lnSpc>
              <a:spcBef>
                <a:spcPts val="0"/>
              </a:spcBef>
              <a:spcAft>
                <a:spcPts val="0"/>
              </a:spcAft>
              <a:buNone/>
              <a:defRPr b="1" sz="3600">
                <a:solidFill>
                  <a:srgbClr val="212121"/>
                </a:solidFill>
              </a:defRPr>
            </a:lvl5pPr>
            <a:lvl6pPr lvl="5" algn="l">
              <a:lnSpc>
                <a:spcPct val="100000"/>
              </a:lnSpc>
              <a:spcBef>
                <a:spcPts val="0"/>
              </a:spcBef>
              <a:spcAft>
                <a:spcPts val="0"/>
              </a:spcAft>
              <a:buNone/>
              <a:defRPr b="1" sz="3600">
                <a:solidFill>
                  <a:srgbClr val="212121"/>
                </a:solidFill>
              </a:defRPr>
            </a:lvl6pPr>
            <a:lvl7pPr lvl="6" algn="l">
              <a:lnSpc>
                <a:spcPct val="100000"/>
              </a:lnSpc>
              <a:spcBef>
                <a:spcPts val="0"/>
              </a:spcBef>
              <a:spcAft>
                <a:spcPts val="0"/>
              </a:spcAft>
              <a:buNone/>
              <a:defRPr b="1" sz="3600">
                <a:solidFill>
                  <a:srgbClr val="212121"/>
                </a:solidFill>
              </a:defRPr>
            </a:lvl7pPr>
            <a:lvl8pPr lvl="7" algn="l">
              <a:lnSpc>
                <a:spcPct val="100000"/>
              </a:lnSpc>
              <a:spcBef>
                <a:spcPts val="0"/>
              </a:spcBef>
              <a:spcAft>
                <a:spcPts val="0"/>
              </a:spcAft>
              <a:buNone/>
              <a:defRPr b="1" sz="3600">
                <a:solidFill>
                  <a:srgbClr val="212121"/>
                </a:solidFill>
              </a:defRPr>
            </a:lvl8pPr>
            <a:lvl9pPr lvl="8" algn="l">
              <a:lnSpc>
                <a:spcPct val="100000"/>
              </a:lnSpc>
              <a:spcBef>
                <a:spcPts val="0"/>
              </a:spcBef>
              <a:spcAft>
                <a:spcPts val="0"/>
              </a:spcAft>
              <a:buNone/>
              <a:defRPr b="1" sz="3600">
                <a:solidFill>
                  <a:srgbClr val="212121"/>
                </a:solidFill>
              </a:defRPr>
            </a:lvl9pPr>
          </a:lstStyle>
          <a:p/>
        </p:txBody>
      </p:sp>
      <p:sp>
        <p:nvSpPr>
          <p:cNvPr id="252" name="Google Shape;252;p21"/>
          <p:cNvSpPr txBox="1"/>
          <p:nvPr>
            <p:ph idx="1" type="body"/>
          </p:nvPr>
        </p:nvSpPr>
        <p:spPr>
          <a:xfrm>
            <a:off x="762025" y="2253000"/>
            <a:ext cx="7620000" cy="2334600"/>
          </a:xfrm>
          <a:prstGeom prst="rect">
            <a:avLst/>
          </a:prstGeom>
          <a:noFill/>
        </p:spPr>
        <p:txBody>
          <a:bodyPr anchorCtr="0" anchor="t" bIns="91425" lIns="91425" spcFirstLastPara="1" rIns="91425" wrap="square" tIns="91425">
            <a:noAutofit/>
          </a:bodyPr>
          <a:lstStyle>
            <a:lvl1pPr indent="-355600" lvl="0" marL="457200" algn="l">
              <a:lnSpc>
                <a:spcPct val="115000"/>
              </a:lnSpc>
              <a:spcBef>
                <a:spcPts val="0"/>
              </a:spcBef>
              <a:spcAft>
                <a:spcPts val="0"/>
              </a:spcAft>
              <a:buClr>
                <a:srgbClr val="616161"/>
              </a:buClr>
              <a:buSzPts val="2000"/>
              <a:buChar char="●"/>
              <a:defRPr sz="2000">
                <a:solidFill>
                  <a:srgbClr val="616161"/>
                </a:solidFill>
              </a:defRPr>
            </a:lvl1pPr>
            <a:lvl2pPr indent="-330200" lvl="1" marL="914400" algn="l">
              <a:lnSpc>
                <a:spcPct val="115000"/>
              </a:lnSpc>
              <a:spcBef>
                <a:spcPts val="1600"/>
              </a:spcBef>
              <a:spcAft>
                <a:spcPts val="0"/>
              </a:spcAft>
              <a:buClr>
                <a:srgbClr val="616161"/>
              </a:buClr>
              <a:buSzPts val="1600"/>
              <a:buChar char="○"/>
              <a:defRPr sz="1600">
                <a:solidFill>
                  <a:srgbClr val="616161"/>
                </a:solidFill>
              </a:defRPr>
            </a:lvl2pPr>
            <a:lvl3pPr indent="-330200" lvl="2" marL="1371600" algn="l">
              <a:lnSpc>
                <a:spcPct val="115000"/>
              </a:lnSpc>
              <a:spcBef>
                <a:spcPts val="1600"/>
              </a:spcBef>
              <a:spcAft>
                <a:spcPts val="0"/>
              </a:spcAft>
              <a:buClr>
                <a:srgbClr val="616161"/>
              </a:buClr>
              <a:buSzPts val="1600"/>
              <a:buChar char="■"/>
              <a:defRPr sz="1600">
                <a:solidFill>
                  <a:srgbClr val="616161"/>
                </a:solidFill>
              </a:defRPr>
            </a:lvl3pPr>
            <a:lvl4pPr indent="-330200" lvl="3" marL="1828800" algn="l">
              <a:lnSpc>
                <a:spcPct val="115000"/>
              </a:lnSpc>
              <a:spcBef>
                <a:spcPts val="1600"/>
              </a:spcBef>
              <a:spcAft>
                <a:spcPts val="0"/>
              </a:spcAft>
              <a:buClr>
                <a:srgbClr val="616161"/>
              </a:buClr>
              <a:buSzPts val="1600"/>
              <a:buChar char="●"/>
              <a:defRPr sz="1600">
                <a:solidFill>
                  <a:srgbClr val="616161"/>
                </a:solidFill>
              </a:defRPr>
            </a:lvl4pPr>
            <a:lvl5pPr indent="-330200" lvl="4" marL="2286000" algn="l">
              <a:lnSpc>
                <a:spcPct val="115000"/>
              </a:lnSpc>
              <a:spcBef>
                <a:spcPts val="1600"/>
              </a:spcBef>
              <a:spcAft>
                <a:spcPts val="0"/>
              </a:spcAft>
              <a:buClr>
                <a:srgbClr val="616161"/>
              </a:buClr>
              <a:buSzPts val="1600"/>
              <a:buChar char="○"/>
              <a:defRPr sz="1600">
                <a:solidFill>
                  <a:srgbClr val="616161"/>
                </a:solidFill>
              </a:defRPr>
            </a:lvl5pPr>
            <a:lvl6pPr indent="-330200" lvl="5" marL="2743200" algn="l">
              <a:lnSpc>
                <a:spcPct val="115000"/>
              </a:lnSpc>
              <a:spcBef>
                <a:spcPts val="1600"/>
              </a:spcBef>
              <a:spcAft>
                <a:spcPts val="0"/>
              </a:spcAft>
              <a:buClr>
                <a:srgbClr val="616161"/>
              </a:buClr>
              <a:buSzPts val="1600"/>
              <a:buChar char="■"/>
              <a:defRPr sz="1600">
                <a:solidFill>
                  <a:srgbClr val="616161"/>
                </a:solidFill>
              </a:defRPr>
            </a:lvl6pPr>
            <a:lvl7pPr indent="-330200" lvl="6" marL="3200400" algn="l">
              <a:lnSpc>
                <a:spcPct val="115000"/>
              </a:lnSpc>
              <a:spcBef>
                <a:spcPts val="1600"/>
              </a:spcBef>
              <a:spcAft>
                <a:spcPts val="0"/>
              </a:spcAft>
              <a:buClr>
                <a:srgbClr val="616161"/>
              </a:buClr>
              <a:buSzPts val="1600"/>
              <a:buChar char="●"/>
              <a:defRPr sz="1600">
                <a:solidFill>
                  <a:srgbClr val="616161"/>
                </a:solidFill>
              </a:defRPr>
            </a:lvl7pPr>
            <a:lvl8pPr indent="-330200" lvl="7" marL="3657600" algn="l">
              <a:lnSpc>
                <a:spcPct val="115000"/>
              </a:lnSpc>
              <a:spcBef>
                <a:spcPts val="1600"/>
              </a:spcBef>
              <a:spcAft>
                <a:spcPts val="0"/>
              </a:spcAft>
              <a:buClr>
                <a:srgbClr val="616161"/>
              </a:buClr>
              <a:buSzPts val="1600"/>
              <a:buChar char="○"/>
              <a:defRPr sz="1600">
                <a:solidFill>
                  <a:srgbClr val="616161"/>
                </a:solidFill>
              </a:defRPr>
            </a:lvl8pPr>
            <a:lvl9pPr indent="-330200" lvl="8" marL="4114800" algn="l">
              <a:lnSpc>
                <a:spcPct val="115000"/>
              </a:lnSpc>
              <a:spcBef>
                <a:spcPts val="1600"/>
              </a:spcBef>
              <a:spcAft>
                <a:spcPts val="1600"/>
              </a:spcAft>
              <a:buClr>
                <a:srgbClr val="616161"/>
              </a:buClr>
              <a:buSzPts val="1600"/>
              <a:buChar char="■"/>
              <a:defRPr sz="1600">
                <a:solidFill>
                  <a:srgbClr val="616161"/>
                </a:solidFill>
              </a:defRPr>
            </a:lvl9pPr>
          </a:lstStyle>
          <a:p/>
        </p:txBody>
      </p:sp>
      <p:sp>
        <p:nvSpPr>
          <p:cNvPr id="253" name="Google Shape;253;p21"/>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0">
  <p:cSld name="AUTOLAYOUT_16">
    <p:bg>
      <p:bgPr>
        <a:solidFill>
          <a:srgbClr val="FFFFFF"/>
        </a:solidFill>
      </p:bgPr>
    </p:bg>
    <p:spTree>
      <p:nvGrpSpPr>
        <p:cNvPr id="254" name="Shape 254"/>
        <p:cNvGrpSpPr/>
        <p:nvPr/>
      </p:nvGrpSpPr>
      <p:grpSpPr>
        <a:xfrm>
          <a:off x="0" y="0"/>
          <a:ext cx="0" cy="0"/>
          <a:chOff x="0" y="0"/>
          <a:chExt cx="0" cy="0"/>
        </a:xfrm>
      </p:grpSpPr>
      <p:sp>
        <p:nvSpPr>
          <p:cNvPr id="255" name="Google Shape;255;p22"/>
          <p:cNvSpPr/>
          <p:nvPr/>
        </p:nvSpPr>
        <p:spPr>
          <a:xfrm>
            <a:off x="0" y="0"/>
            <a:ext cx="914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2"/>
          <p:cNvSpPr/>
          <p:nvPr/>
        </p:nvSpPr>
        <p:spPr>
          <a:xfrm>
            <a:off x="449260" y="531150"/>
            <a:ext cx="638100" cy="72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2"/>
          <p:cNvSpPr txBox="1"/>
          <p:nvPr>
            <p:ph type="ctrTitle"/>
          </p:nvPr>
        </p:nvSpPr>
        <p:spPr>
          <a:xfrm>
            <a:off x="323300" y="772850"/>
            <a:ext cx="2704200" cy="31401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2800"/>
              <a:buNone/>
              <a:defRPr b="1" sz="2800">
                <a:solidFill>
                  <a:srgbClr val="FFFFFF"/>
                </a:solidFill>
              </a:defRPr>
            </a:lvl1pPr>
            <a:lvl2pPr lvl="1" algn="l">
              <a:lnSpc>
                <a:spcPct val="100000"/>
              </a:lnSpc>
              <a:spcBef>
                <a:spcPts val="0"/>
              </a:spcBef>
              <a:spcAft>
                <a:spcPts val="0"/>
              </a:spcAft>
              <a:buClr>
                <a:srgbClr val="FFFFFF"/>
              </a:buClr>
              <a:buSzPts val="2800"/>
              <a:buNone/>
              <a:defRPr b="1" sz="2800">
                <a:solidFill>
                  <a:srgbClr val="FFFFFF"/>
                </a:solidFill>
              </a:defRPr>
            </a:lvl2pPr>
            <a:lvl3pPr lvl="2" algn="l">
              <a:lnSpc>
                <a:spcPct val="100000"/>
              </a:lnSpc>
              <a:spcBef>
                <a:spcPts val="0"/>
              </a:spcBef>
              <a:spcAft>
                <a:spcPts val="0"/>
              </a:spcAft>
              <a:buClr>
                <a:srgbClr val="FFFFFF"/>
              </a:buClr>
              <a:buSzPts val="2800"/>
              <a:buNone/>
              <a:defRPr b="1" sz="2800">
                <a:solidFill>
                  <a:srgbClr val="FFFFFF"/>
                </a:solidFill>
              </a:defRPr>
            </a:lvl3pPr>
            <a:lvl4pPr lvl="3" algn="l">
              <a:lnSpc>
                <a:spcPct val="100000"/>
              </a:lnSpc>
              <a:spcBef>
                <a:spcPts val="0"/>
              </a:spcBef>
              <a:spcAft>
                <a:spcPts val="0"/>
              </a:spcAft>
              <a:buClr>
                <a:srgbClr val="FFFFFF"/>
              </a:buClr>
              <a:buSzPts val="2800"/>
              <a:buNone/>
              <a:defRPr b="1" sz="2800">
                <a:solidFill>
                  <a:srgbClr val="FFFFFF"/>
                </a:solidFill>
              </a:defRPr>
            </a:lvl4pPr>
            <a:lvl5pPr lvl="4" algn="l">
              <a:lnSpc>
                <a:spcPct val="100000"/>
              </a:lnSpc>
              <a:spcBef>
                <a:spcPts val="0"/>
              </a:spcBef>
              <a:spcAft>
                <a:spcPts val="0"/>
              </a:spcAft>
              <a:buClr>
                <a:srgbClr val="FFFFFF"/>
              </a:buClr>
              <a:buSzPts val="2800"/>
              <a:buNone/>
              <a:defRPr b="1" sz="2800">
                <a:solidFill>
                  <a:srgbClr val="FFFFFF"/>
                </a:solidFill>
              </a:defRPr>
            </a:lvl5pPr>
            <a:lvl6pPr lvl="5" algn="l">
              <a:lnSpc>
                <a:spcPct val="100000"/>
              </a:lnSpc>
              <a:spcBef>
                <a:spcPts val="0"/>
              </a:spcBef>
              <a:spcAft>
                <a:spcPts val="0"/>
              </a:spcAft>
              <a:buClr>
                <a:srgbClr val="FFFFFF"/>
              </a:buClr>
              <a:buSzPts val="2800"/>
              <a:buNone/>
              <a:defRPr b="1" sz="2800">
                <a:solidFill>
                  <a:srgbClr val="FFFFFF"/>
                </a:solidFill>
              </a:defRPr>
            </a:lvl6pPr>
            <a:lvl7pPr lvl="6" algn="l">
              <a:lnSpc>
                <a:spcPct val="100000"/>
              </a:lnSpc>
              <a:spcBef>
                <a:spcPts val="0"/>
              </a:spcBef>
              <a:spcAft>
                <a:spcPts val="0"/>
              </a:spcAft>
              <a:buClr>
                <a:srgbClr val="FFFFFF"/>
              </a:buClr>
              <a:buSzPts val="2800"/>
              <a:buNone/>
              <a:defRPr b="1" sz="2800">
                <a:solidFill>
                  <a:srgbClr val="FFFFFF"/>
                </a:solidFill>
              </a:defRPr>
            </a:lvl7pPr>
            <a:lvl8pPr lvl="7" algn="l">
              <a:lnSpc>
                <a:spcPct val="100000"/>
              </a:lnSpc>
              <a:spcBef>
                <a:spcPts val="0"/>
              </a:spcBef>
              <a:spcAft>
                <a:spcPts val="0"/>
              </a:spcAft>
              <a:buClr>
                <a:srgbClr val="FFFFFF"/>
              </a:buClr>
              <a:buSzPts val="2800"/>
              <a:buNone/>
              <a:defRPr b="1" sz="2800">
                <a:solidFill>
                  <a:srgbClr val="FFFFFF"/>
                </a:solidFill>
              </a:defRPr>
            </a:lvl8pPr>
            <a:lvl9pPr lvl="8" algn="l">
              <a:lnSpc>
                <a:spcPct val="100000"/>
              </a:lnSpc>
              <a:spcBef>
                <a:spcPts val="0"/>
              </a:spcBef>
              <a:spcAft>
                <a:spcPts val="0"/>
              </a:spcAft>
              <a:buClr>
                <a:srgbClr val="FFFFFF"/>
              </a:buClr>
              <a:buSzPts val="2800"/>
              <a:buNone/>
              <a:defRPr b="1" sz="2800">
                <a:solidFill>
                  <a:srgbClr val="FFFFFF"/>
                </a:solidFill>
              </a:defRPr>
            </a:lvl9pPr>
          </a:lstStyle>
          <a:p/>
        </p:txBody>
      </p:sp>
      <p:sp>
        <p:nvSpPr>
          <p:cNvPr id="258" name="Google Shape;258;p22"/>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9">
  <p:cSld name="AUTOLAYOUT_17">
    <p:spTree>
      <p:nvGrpSpPr>
        <p:cNvPr id="259" name="Shape 259"/>
        <p:cNvGrpSpPr/>
        <p:nvPr/>
      </p:nvGrpSpPr>
      <p:grpSpPr>
        <a:xfrm>
          <a:off x="0" y="0"/>
          <a:ext cx="0" cy="0"/>
          <a:chOff x="0" y="0"/>
          <a:chExt cx="0" cy="0"/>
        </a:xfrm>
      </p:grpSpPr>
      <p:sp>
        <p:nvSpPr>
          <p:cNvPr id="260" name="Google Shape;260;p23"/>
          <p:cNvSpPr/>
          <p:nvPr/>
        </p:nvSpPr>
        <p:spPr>
          <a:xfrm>
            <a:off x="0" y="0"/>
            <a:ext cx="914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61" name="Google Shape;261;p23"/>
          <p:cNvCxnSpPr/>
          <p:nvPr/>
        </p:nvCxnSpPr>
        <p:spPr>
          <a:xfrm rot="10800000">
            <a:off x="398200" y="977175"/>
            <a:ext cx="505800" cy="0"/>
          </a:xfrm>
          <a:prstGeom prst="straightConnector1">
            <a:avLst/>
          </a:prstGeom>
          <a:noFill/>
          <a:ln cap="flat" cmpd="sng" w="19050">
            <a:solidFill>
              <a:srgbClr val="FF5822"/>
            </a:solidFill>
            <a:prstDash val="solid"/>
            <a:round/>
            <a:headEnd len="sm" w="sm" type="none"/>
            <a:tailEnd len="sm" w="sm" type="none"/>
          </a:ln>
        </p:spPr>
      </p:cxnSp>
      <p:sp>
        <p:nvSpPr>
          <p:cNvPr id="262" name="Google Shape;262;p23"/>
          <p:cNvSpPr txBox="1"/>
          <p:nvPr>
            <p:ph type="title"/>
          </p:nvPr>
        </p:nvSpPr>
        <p:spPr>
          <a:xfrm>
            <a:off x="311700" y="1153900"/>
            <a:ext cx="2655000" cy="858900"/>
          </a:xfrm>
          <a:prstGeom prst="rect">
            <a:avLst/>
          </a:prstGeom>
          <a:noFill/>
        </p:spPr>
        <p:txBody>
          <a:bodyPr anchorCtr="0" anchor="ctr" bIns="91425" lIns="91425" spcFirstLastPara="1" rIns="91425" wrap="square" tIns="91425">
            <a:noAutofit/>
          </a:bodyPr>
          <a:lstStyle>
            <a:lvl1pPr lvl="0" algn="l">
              <a:lnSpc>
                <a:spcPct val="100000"/>
              </a:lnSpc>
              <a:spcBef>
                <a:spcPts val="0"/>
              </a:spcBef>
              <a:spcAft>
                <a:spcPts val="0"/>
              </a:spcAft>
              <a:buNone/>
              <a:defRPr b="1" sz="2400">
                <a:solidFill>
                  <a:srgbClr val="000000"/>
                </a:solidFill>
              </a:defRPr>
            </a:lvl1pPr>
            <a:lvl2pPr lvl="1" algn="l">
              <a:lnSpc>
                <a:spcPct val="100000"/>
              </a:lnSpc>
              <a:spcBef>
                <a:spcPts val="0"/>
              </a:spcBef>
              <a:spcAft>
                <a:spcPts val="0"/>
              </a:spcAft>
              <a:buNone/>
              <a:defRPr b="1" sz="2400">
                <a:solidFill>
                  <a:srgbClr val="000000"/>
                </a:solidFill>
              </a:defRPr>
            </a:lvl2pPr>
            <a:lvl3pPr lvl="2" algn="l">
              <a:lnSpc>
                <a:spcPct val="100000"/>
              </a:lnSpc>
              <a:spcBef>
                <a:spcPts val="0"/>
              </a:spcBef>
              <a:spcAft>
                <a:spcPts val="0"/>
              </a:spcAft>
              <a:buNone/>
              <a:defRPr b="1" sz="2400">
                <a:solidFill>
                  <a:srgbClr val="000000"/>
                </a:solidFill>
              </a:defRPr>
            </a:lvl3pPr>
            <a:lvl4pPr lvl="3" algn="l">
              <a:lnSpc>
                <a:spcPct val="100000"/>
              </a:lnSpc>
              <a:spcBef>
                <a:spcPts val="0"/>
              </a:spcBef>
              <a:spcAft>
                <a:spcPts val="0"/>
              </a:spcAft>
              <a:buNone/>
              <a:defRPr b="1" sz="2400">
                <a:solidFill>
                  <a:srgbClr val="000000"/>
                </a:solidFill>
              </a:defRPr>
            </a:lvl4pPr>
            <a:lvl5pPr lvl="4" algn="l">
              <a:lnSpc>
                <a:spcPct val="100000"/>
              </a:lnSpc>
              <a:spcBef>
                <a:spcPts val="0"/>
              </a:spcBef>
              <a:spcAft>
                <a:spcPts val="0"/>
              </a:spcAft>
              <a:buNone/>
              <a:defRPr b="1" sz="2400">
                <a:solidFill>
                  <a:srgbClr val="000000"/>
                </a:solidFill>
              </a:defRPr>
            </a:lvl5pPr>
            <a:lvl6pPr lvl="5" algn="l">
              <a:lnSpc>
                <a:spcPct val="100000"/>
              </a:lnSpc>
              <a:spcBef>
                <a:spcPts val="0"/>
              </a:spcBef>
              <a:spcAft>
                <a:spcPts val="0"/>
              </a:spcAft>
              <a:buNone/>
              <a:defRPr b="1" sz="2400">
                <a:solidFill>
                  <a:srgbClr val="000000"/>
                </a:solidFill>
              </a:defRPr>
            </a:lvl6pPr>
            <a:lvl7pPr lvl="6" algn="l">
              <a:lnSpc>
                <a:spcPct val="100000"/>
              </a:lnSpc>
              <a:spcBef>
                <a:spcPts val="0"/>
              </a:spcBef>
              <a:spcAft>
                <a:spcPts val="0"/>
              </a:spcAft>
              <a:buNone/>
              <a:defRPr b="1" sz="2400">
                <a:solidFill>
                  <a:srgbClr val="000000"/>
                </a:solidFill>
              </a:defRPr>
            </a:lvl7pPr>
            <a:lvl8pPr lvl="7" algn="l">
              <a:lnSpc>
                <a:spcPct val="100000"/>
              </a:lnSpc>
              <a:spcBef>
                <a:spcPts val="0"/>
              </a:spcBef>
              <a:spcAft>
                <a:spcPts val="0"/>
              </a:spcAft>
              <a:buNone/>
              <a:defRPr b="1" sz="2400">
                <a:solidFill>
                  <a:srgbClr val="000000"/>
                </a:solidFill>
              </a:defRPr>
            </a:lvl8pPr>
            <a:lvl9pPr lvl="8" algn="l">
              <a:lnSpc>
                <a:spcPct val="100000"/>
              </a:lnSpc>
              <a:spcBef>
                <a:spcPts val="0"/>
              </a:spcBef>
              <a:spcAft>
                <a:spcPts val="0"/>
              </a:spcAft>
              <a:buNone/>
              <a:defRPr b="1" sz="2400">
                <a:solidFill>
                  <a:srgbClr val="000000"/>
                </a:solidFill>
              </a:defRPr>
            </a:lvl9pPr>
          </a:lstStyle>
          <a:p/>
        </p:txBody>
      </p:sp>
      <p:sp>
        <p:nvSpPr>
          <p:cNvPr id="263" name="Google Shape;263;p23"/>
          <p:cNvSpPr txBox="1"/>
          <p:nvPr>
            <p:ph idx="1" type="body"/>
          </p:nvPr>
        </p:nvSpPr>
        <p:spPr>
          <a:xfrm>
            <a:off x="311700" y="2022050"/>
            <a:ext cx="2655000" cy="2928300"/>
          </a:xfrm>
          <a:prstGeom prst="rect">
            <a:avLst/>
          </a:prstGeom>
          <a:noFill/>
        </p:spPr>
        <p:txBody>
          <a:bodyPr anchorCtr="0" anchor="t" bIns="91425" lIns="91425" spcFirstLastPara="1" rIns="91425" wrap="square" tIns="91425">
            <a:noAutofit/>
          </a:bodyPr>
          <a:lstStyle>
            <a:lvl1pPr indent="-292100" lvl="0" marL="457200" algn="l">
              <a:lnSpc>
                <a:spcPct val="115000"/>
              </a:lnSpc>
              <a:spcBef>
                <a:spcPts val="0"/>
              </a:spcBef>
              <a:spcAft>
                <a:spcPts val="0"/>
              </a:spcAft>
              <a:buClr>
                <a:srgbClr val="434343"/>
              </a:buClr>
              <a:buSzPts val="1000"/>
              <a:buChar char="●"/>
              <a:defRPr sz="1000">
                <a:solidFill>
                  <a:srgbClr val="434343"/>
                </a:solidFill>
              </a:defRPr>
            </a:lvl1pPr>
            <a:lvl2pPr indent="-292100" lvl="1" marL="914400" algn="l">
              <a:lnSpc>
                <a:spcPct val="115000"/>
              </a:lnSpc>
              <a:spcBef>
                <a:spcPts val="1600"/>
              </a:spcBef>
              <a:spcAft>
                <a:spcPts val="0"/>
              </a:spcAft>
              <a:buClr>
                <a:srgbClr val="434343"/>
              </a:buClr>
              <a:buSzPts val="1000"/>
              <a:buChar char="○"/>
              <a:defRPr sz="1000">
                <a:solidFill>
                  <a:srgbClr val="434343"/>
                </a:solidFill>
              </a:defRPr>
            </a:lvl2pPr>
            <a:lvl3pPr indent="-292100" lvl="2" marL="1371600" algn="l">
              <a:lnSpc>
                <a:spcPct val="115000"/>
              </a:lnSpc>
              <a:spcBef>
                <a:spcPts val="1600"/>
              </a:spcBef>
              <a:spcAft>
                <a:spcPts val="0"/>
              </a:spcAft>
              <a:buClr>
                <a:srgbClr val="434343"/>
              </a:buClr>
              <a:buSzPts val="1000"/>
              <a:buChar char="■"/>
              <a:defRPr sz="1000">
                <a:solidFill>
                  <a:srgbClr val="434343"/>
                </a:solidFill>
              </a:defRPr>
            </a:lvl3pPr>
            <a:lvl4pPr indent="-292100" lvl="3" marL="1828800" algn="l">
              <a:lnSpc>
                <a:spcPct val="115000"/>
              </a:lnSpc>
              <a:spcBef>
                <a:spcPts val="1600"/>
              </a:spcBef>
              <a:spcAft>
                <a:spcPts val="0"/>
              </a:spcAft>
              <a:buClr>
                <a:srgbClr val="434343"/>
              </a:buClr>
              <a:buSzPts val="1000"/>
              <a:buChar char="●"/>
              <a:defRPr sz="1000">
                <a:solidFill>
                  <a:srgbClr val="434343"/>
                </a:solidFill>
              </a:defRPr>
            </a:lvl4pPr>
            <a:lvl5pPr indent="-292100" lvl="4" marL="2286000" algn="l">
              <a:lnSpc>
                <a:spcPct val="115000"/>
              </a:lnSpc>
              <a:spcBef>
                <a:spcPts val="1600"/>
              </a:spcBef>
              <a:spcAft>
                <a:spcPts val="0"/>
              </a:spcAft>
              <a:buClr>
                <a:srgbClr val="434343"/>
              </a:buClr>
              <a:buSzPts val="1000"/>
              <a:buChar char="○"/>
              <a:defRPr sz="1000">
                <a:solidFill>
                  <a:srgbClr val="434343"/>
                </a:solidFill>
              </a:defRPr>
            </a:lvl5pPr>
            <a:lvl6pPr indent="-292100" lvl="5" marL="2743200" algn="l">
              <a:lnSpc>
                <a:spcPct val="115000"/>
              </a:lnSpc>
              <a:spcBef>
                <a:spcPts val="1600"/>
              </a:spcBef>
              <a:spcAft>
                <a:spcPts val="0"/>
              </a:spcAft>
              <a:buClr>
                <a:srgbClr val="434343"/>
              </a:buClr>
              <a:buSzPts val="1000"/>
              <a:buChar char="■"/>
              <a:defRPr sz="1000">
                <a:solidFill>
                  <a:srgbClr val="434343"/>
                </a:solidFill>
              </a:defRPr>
            </a:lvl6pPr>
            <a:lvl7pPr indent="-292100" lvl="6" marL="3200400" algn="l">
              <a:lnSpc>
                <a:spcPct val="115000"/>
              </a:lnSpc>
              <a:spcBef>
                <a:spcPts val="1600"/>
              </a:spcBef>
              <a:spcAft>
                <a:spcPts val="0"/>
              </a:spcAft>
              <a:buClr>
                <a:srgbClr val="434343"/>
              </a:buClr>
              <a:buSzPts val="1000"/>
              <a:buChar char="●"/>
              <a:defRPr sz="1000">
                <a:solidFill>
                  <a:srgbClr val="434343"/>
                </a:solidFill>
              </a:defRPr>
            </a:lvl7pPr>
            <a:lvl8pPr indent="-292100" lvl="7" marL="3657600" algn="l">
              <a:lnSpc>
                <a:spcPct val="115000"/>
              </a:lnSpc>
              <a:spcBef>
                <a:spcPts val="1600"/>
              </a:spcBef>
              <a:spcAft>
                <a:spcPts val="0"/>
              </a:spcAft>
              <a:buClr>
                <a:srgbClr val="434343"/>
              </a:buClr>
              <a:buSzPts val="1000"/>
              <a:buChar char="○"/>
              <a:defRPr sz="1000">
                <a:solidFill>
                  <a:srgbClr val="434343"/>
                </a:solidFill>
              </a:defRPr>
            </a:lvl8pPr>
            <a:lvl9pPr indent="-292100" lvl="8" marL="4114800" algn="l">
              <a:lnSpc>
                <a:spcPct val="115000"/>
              </a:lnSpc>
              <a:spcBef>
                <a:spcPts val="1600"/>
              </a:spcBef>
              <a:spcAft>
                <a:spcPts val="1600"/>
              </a:spcAft>
              <a:buClr>
                <a:srgbClr val="434343"/>
              </a:buClr>
              <a:buSzPts val="1000"/>
              <a:buChar char="■"/>
              <a:defRPr sz="1000">
                <a:solidFill>
                  <a:srgbClr val="434343"/>
                </a:solidFill>
              </a:defRPr>
            </a:lvl9pPr>
          </a:lstStyle>
          <a:p/>
        </p:txBody>
      </p:sp>
      <p:sp>
        <p:nvSpPr>
          <p:cNvPr id="264" name="Google Shape;264;p2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1">
  <p:cSld name="AUTOLAYOUT_18">
    <p:bg>
      <p:bgPr>
        <a:solidFill>
          <a:srgbClr val="FFFFFF"/>
        </a:solidFill>
      </p:bgPr>
    </p:bg>
    <p:spTree>
      <p:nvGrpSpPr>
        <p:cNvPr id="265" name="Shape 265"/>
        <p:cNvGrpSpPr/>
        <p:nvPr/>
      </p:nvGrpSpPr>
      <p:grpSpPr>
        <a:xfrm>
          <a:off x="0" y="0"/>
          <a:ext cx="0" cy="0"/>
          <a:chOff x="0" y="0"/>
          <a:chExt cx="0" cy="0"/>
        </a:xfrm>
      </p:grpSpPr>
      <p:sp>
        <p:nvSpPr>
          <p:cNvPr id="266" name="Google Shape;266;p24"/>
          <p:cNvSpPr/>
          <p:nvPr/>
        </p:nvSpPr>
        <p:spPr>
          <a:xfrm>
            <a:off x="0" y="0"/>
            <a:ext cx="91440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24" Type="http://schemas.openxmlformats.org/officeDocument/2006/relationships/theme" Target="../theme/theme1.xml"/><Relationship Id="rId12" Type="http://schemas.openxmlformats.org/officeDocument/2006/relationships/slideLayout" Target="../slideLayouts/slideLayout12.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2.xml"/><Relationship Id="rId3" Type="http://schemas.openxmlformats.org/officeDocument/2006/relationships/hyperlink" Target="http://www.youtube.com/watch?v=eKMSTkbtPBk" TargetMode="Externa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25"/>
          <p:cNvSpPr txBox="1"/>
          <p:nvPr>
            <p:ph type="ctrTitle"/>
          </p:nvPr>
        </p:nvSpPr>
        <p:spPr>
          <a:xfrm>
            <a:off x="992425" y="1799775"/>
            <a:ext cx="3136800" cy="1739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Language Revitalization</a:t>
            </a:r>
            <a:endParaRPr>
              <a:solidFill>
                <a:schemeClr val="dk1"/>
              </a:solidFill>
              <a:latin typeface="Times New Roman"/>
              <a:ea typeface="Times New Roman"/>
              <a:cs typeface="Times New Roman"/>
              <a:sym typeface="Times New Roman"/>
            </a:endParaRPr>
          </a:p>
        </p:txBody>
      </p:sp>
      <p:sp>
        <p:nvSpPr>
          <p:cNvPr id="273" name="Google Shape;273;p25"/>
          <p:cNvSpPr txBox="1"/>
          <p:nvPr>
            <p:ph idx="1" type="subTitle"/>
          </p:nvPr>
        </p:nvSpPr>
        <p:spPr>
          <a:xfrm>
            <a:off x="992425" y="3579375"/>
            <a:ext cx="3136800" cy="60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The Confederated Tribes of Grand Ronde</a:t>
            </a:r>
            <a:endParaRPr>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34"/>
          <p:cNvSpPr txBox="1"/>
          <p:nvPr>
            <p:ph type="ctrTitle"/>
          </p:nvPr>
        </p:nvSpPr>
        <p:spPr>
          <a:xfrm>
            <a:off x="323300" y="772850"/>
            <a:ext cx="2704200" cy="314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chinuk wawa today</a:t>
            </a:r>
            <a:endParaRPr/>
          </a:p>
        </p:txBody>
      </p:sp>
      <p:pic>
        <p:nvPicPr>
          <p:cNvPr id="333" name="Google Shape;333;p34"/>
          <p:cNvPicPr preferRelativeResize="0"/>
          <p:nvPr/>
        </p:nvPicPr>
        <p:blipFill rotWithShape="1">
          <a:blip r:embed="rId3">
            <a:alphaModFix/>
          </a:blip>
          <a:srcRect b="18203" l="0" r="0" t="29607"/>
          <a:stretch/>
        </p:blipFill>
        <p:spPr>
          <a:xfrm>
            <a:off x="3749375" y="0"/>
            <a:ext cx="5394625" cy="5143501"/>
          </a:xfrm>
          <a:prstGeom prst="rect">
            <a:avLst/>
          </a:prstGeom>
          <a:noFill/>
          <a:ln cap="flat" cmpd="sng" w="38100">
            <a:solidFill>
              <a:schemeClr val="accent4"/>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pic>
        <p:nvPicPr>
          <p:cNvPr id="338" name="Google Shape;338;p35"/>
          <p:cNvPicPr preferRelativeResize="0"/>
          <p:nvPr/>
        </p:nvPicPr>
        <p:blipFill rotWithShape="1">
          <a:blip r:embed="rId3">
            <a:alphaModFix/>
          </a:blip>
          <a:srcRect b="6155" l="0" r="0" t="6155"/>
          <a:stretch/>
        </p:blipFill>
        <p:spPr>
          <a:xfrm>
            <a:off x="3278400" y="0"/>
            <a:ext cx="5865599" cy="5143500"/>
          </a:xfrm>
          <a:prstGeom prst="rect">
            <a:avLst/>
          </a:prstGeom>
          <a:noFill/>
          <a:ln>
            <a:noFill/>
          </a:ln>
        </p:spPr>
      </p:pic>
      <p:sp>
        <p:nvSpPr>
          <p:cNvPr id="339" name="Google Shape;339;p35"/>
          <p:cNvSpPr txBox="1"/>
          <p:nvPr>
            <p:ph type="title"/>
          </p:nvPr>
        </p:nvSpPr>
        <p:spPr>
          <a:xfrm>
            <a:off x="311700" y="1153900"/>
            <a:ext cx="2655000" cy="858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2"/>
                </a:solidFill>
              </a:rPr>
              <a:t>Crystal Starr Szczepanski</a:t>
            </a:r>
            <a:endParaRPr>
              <a:solidFill>
                <a:schemeClr val="lt2"/>
              </a:solidFill>
            </a:endParaRPr>
          </a:p>
        </p:txBody>
      </p:sp>
      <p:sp>
        <p:nvSpPr>
          <p:cNvPr id="340" name="Google Shape;340;p35"/>
          <p:cNvSpPr txBox="1"/>
          <p:nvPr>
            <p:ph idx="1" type="body"/>
          </p:nvPr>
        </p:nvSpPr>
        <p:spPr>
          <a:xfrm>
            <a:off x="311700" y="2022050"/>
            <a:ext cx="2655000" cy="2789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chemeClr val="lt2"/>
                </a:solidFill>
              </a:rPr>
              <a:t>Crystal Starr Szczepanski is Athabascan, Yup'ik and Colville. She has worked for the Confederated Tribes of Grand Ronde since 1997. One of her goals in both her personal and professional life is to advocate and share culture and her Indigenous Language. A couple of her greatest accomplishments in her life is being invited to speak at various Indigenous Language Conferences and having her artwork shown in exhibits. This was a product of her commitment and dedication to becoming a master language speaker, learning traditional lifeways, and being self-taught in contemporary art. </a:t>
            </a:r>
            <a:endParaRPr>
              <a:solidFill>
                <a:schemeClr val="lt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pic>
        <p:nvPicPr>
          <p:cNvPr descr="In this talk Crystal Starr Szczepanski teaches us about one of the traditional indigenous languages of the pacific northwest. She shares her personal journey in helping revitalize and heal chinuk wawa.  This talk was given at a TEDx event using the TED conference format but independently organized by a local community. Learn more at https://www.ted.com/tedx" id="345" name="Google Shape;345;p36" title="chinuk wawa: Native American Indian Language | Crystal Starr Szczepanski | TEDxMcMinnville">
            <a:hlinkClick r:id="rId3"/>
          </p:cNvPr>
          <p:cNvPicPr preferRelativeResize="0"/>
          <p:nvPr/>
        </p:nvPicPr>
        <p:blipFill>
          <a:blip r:embed="rId4">
            <a:alphaModFix/>
          </a:blip>
          <a:stretch>
            <a:fillRect/>
          </a:stretch>
        </p:blipFill>
        <p:spPr>
          <a:xfrm>
            <a:off x="1143000" y="0"/>
            <a:ext cx="6857992" cy="5143500"/>
          </a:xfrm>
          <a:prstGeom prst="rect">
            <a:avLst/>
          </a:prstGeom>
          <a:noFill/>
          <a:ln cap="flat" cmpd="sng" w="38100">
            <a:solidFill>
              <a:schemeClr val="lt1"/>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pic>
        <p:nvPicPr>
          <p:cNvPr id="278" name="Google Shape;278;p26"/>
          <p:cNvPicPr preferRelativeResize="0"/>
          <p:nvPr/>
        </p:nvPicPr>
        <p:blipFill rotWithShape="1">
          <a:blip r:embed="rId3">
            <a:alphaModFix/>
          </a:blip>
          <a:srcRect b="1562" l="0" r="0" t="5413"/>
          <a:stretch/>
        </p:blipFill>
        <p:spPr>
          <a:xfrm>
            <a:off x="0" y="0"/>
            <a:ext cx="4280451" cy="5143499"/>
          </a:xfrm>
          <a:prstGeom prst="rect">
            <a:avLst/>
          </a:prstGeom>
          <a:noFill/>
          <a:ln>
            <a:noFill/>
          </a:ln>
        </p:spPr>
      </p:pic>
      <p:sp>
        <p:nvSpPr>
          <p:cNvPr id="279" name="Google Shape;279;p26"/>
          <p:cNvSpPr txBox="1"/>
          <p:nvPr>
            <p:ph type="title"/>
          </p:nvPr>
        </p:nvSpPr>
        <p:spPr>
          <a:xfrm>
            <a:off x="4771875" y="545025"/>
            <a:ext cx="3880800" cy="1438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Times New Roman"/>
                <a:ea typeface="Times New Roman"/>
                <a:cs typeface="Times New Roman"/>
                <a:sym typeface="Times New Roman"/>
              </a:rPr>
              <a:t>Native Languages in Western Oregon</a:t>
            </a:r>
            <a:endParaRPr b="1">
              <a:solidFill>
                <a:schemeClr val="dk1"/>
              </a:solidFill>
              <a:latin typeface="Times New Roman"/>
              <a:ea typeface="Times New Roman"/>
              <a:cs typeface="Times New Roman"/>
              <a:sym typeface="Times New Roman"/>
            </a:endParaRPr>
          </a:p>
        </p:txBody>
      </p:sp>
      <p:sp>
        <p:nvSpPr>
          <p:cNvPr id="280" name="Google Shape;280;p26"/>
          <p:cNvSpPr txBox="1"/>
          <p:nvPr>
            <p:ph idx="1" type="body"/>
          </p:nvPr>
        </p:nvSpPr>
        <p:spPr>
          <a:xfrm>
            <a:off x="4771875" y="2324775"/>
            <a:ext cx="3880800" cy="227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This map, from the Confederated Tribes of Grand Ronde, demonstrates the various </a:t>
            </a:r>
            <a:r>
              <a:rPr lang="en">
                <a:solidFill>
                  <a:schemeClr val="dk1"/>
                </a:solidFill>
              </a:rPr>
              <a:t>languages</a:t>
            </a:r>
            <a:r>
              <a:rPr lang="en">
                <a:solidFill>
                  <a:schemeClr val="dk1"/>
                </a:solidFill>
              </a:rPr>
              <a:t> that were spoken throughout the Willamette Valley by different tribes. </a:t>
            </a:r>
            <a:endParaRPr>
              <a:solidFill>
                <a:schemeClr val="dk1"/>
              </a:solidFill>
            </a:endParaRPr>
          </a:p>
          <a:p>
            <a:pPr indent="0" lvl="0" marL="0" rtl="0" algn="l">
              <a:spcBef>
                <a:spcPts val="1600"/>
              </a:spcBef>
              <a:spcAft>
                <a:spcPts val="1600"/>
              </a:spcAft>
              <a:buNone/>
            </a:pPr>
            <a:r>
              <a:rPr lang="en">
                <a:solidFill>
                  <a:schemeClr val="dk1"/>
                </a:solidFill>
              </a:rPr>
              <a:t>It is estimated that there was </a:t>
            </a:r>
            <a:r>
              <a:rPr b="1" lang="en">
                <a:solidFill>
                  <a:schemeClr val="dk1"/>
                </a:solidFill>
              </a:rPr>
              <a:t>25-35</a:t>
            </a:r>
            <a:r>
              <a:rPr lang="en">
                <a:solidFill>
                  <a:schemeClr val="dk1"/>
                </a:solidFill>
              </a:rPr>
              <a:t> native </a:t>
            </a:r>
            <a:r>
              <a:rPr lang="en">
                <a:solidFill>
                  <a:schemeClr val="dk1"/>
                </a:solidFill>
              </a:rPr>
              <a:t>languages</a:t>
            </a:r>
            <a:r>
              <a:rPr lang="en">
                <a:solidFill>
                  <a:schemeClr val="dk1"/>
                </a:solidFill>
              </a:rPr>
              <a:t> </a:t>
            </a:r>
            <a:r>
              <a:rPr lang="en">
                <a:solidFill>
                  <a:schemeClr val="dk1"/>
                </a:solidFill>
              </a:rPr>
              <a:t>spoken</a:t>
            </a:r>
            <a:r>
              <a:rPr lang="en">
                <a:solidFill>
                  <a:schemeClr val="dk1"/>
                </a:solidFill>
              </a:rPr>
              <a:t> in Oregon prior to Euro-settlers, though only </a:t>
            </a:r>
            <a:r>
              <a:rPr b="1" lang="en">
                <a:solidFill>
                  <a:schemeClr val="dk1"/>
                </a:solidFill>
              </a:rPr>
              <a:t>nine</a:t>
            </a:r>
            <a:r>
              <a:rPr lang="en">
                <a:solidFill>
                  <a:schemeClr val="dk1"/>
                </a:solidFill>
              </a:rPr>
              <a:t> of them are spoken fluently today.</a:t>
            </a:r>
            <a:endParaRPr>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27"/>
          <p:cNvSpPr txBox="1"/>
          <p:nvPr>
            <p:ph type="title"/>
          </p:nvPr>
        </p:nvSpPr>
        <p:spPr>
          <a:xfrm>
            <a:off x="1128750" y="394200"/>
            <a:ext cx="6886500" cy="1412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Times New Roman"/>
                <a:ea typeface="Times New Roman"/>
                <a:cs typeface="Times New Roman"/>
                <a:sym typeface="Times New Roman"/>
              </a:rPr>
              <a:t>Reflect</a:t>
            </a:r>
            <a:endParaRPr>
              <a:latin typeface="Times New Roman"/>
              <a:ea typeface="Times New Roman"/>
              <a:cs typeface="Times New Roman"/>
              <a:sym typeface="Times New Roman"/>
            </a:endParaRPr>
          </a:p>
        </p:txBody>
      </p:sp>
      <p:sp>
        <p:nvSpPr>
          <p:cNvPr id="286" name="Google Shape;286;p27"/>
          <p:cNvSpPr txBox="1"/>
          <p:nvPr>
            <p:ph idx="1" type="body"/>
          </p:nvPr>
        </p:nvSpPr>
        <p:spPr>
          <a:xfrm>
            <a:off x="1128750" y="2225463"/>
            <a:ext cx="6886500" cy="2197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3000">
                <a:solidFill>
                  <a:schemeClr val="dk1"/>
                </a:solidFill>
              </a:rPr>
              <a:t>Why do you think only nine tribal languages are fluently spoken in Oregon today?</a:t>
            </a:r>
            <a:endParaRPr sz="3000">
              <a:solidFill>
                <a:schemeClr val="dk1"/>
              </a:solidFill>
            </a:endParaRPr>
          </a:p>
        </p:txBody>
      </p:sp>
      <p:pic>
        <p:nvPicPr>
          <p:cNvPr id="287" name="Google Shape;287;p27"/>
          <p:cNvPicPr preferRelativeResize="0"/>
          <p:nvPr/>
        </p:nvPicPr>
        <p:blipFill rotWithShape="1">
          <a:blip r:embed="rId3">
            <a:alphaModFix/>
          </a:blip>
          <a:srcRect b="16159" l="0" r="0" t="15826"/>
          <a:stretch/>
        </p:blipFill>
        <p:spPr>
          <a:xfrm>
            <a:off x="0" y="0"/>
            <a:ext cx="1958302" cy="1723151"/>
          </a:xfrm>
          <a:prstGeom prst="rect">
            <a:avLst/>
          </a:prstGeom>
          <a:noFill/>
          <a:ln>
            <a:noFill/>
          </a:ln>
        </p:spPr>
      </p:pic>
      <p:pic>
        <p:nvPicPr>
          <p:cNvPr id="288" name="Google Shape;288;p27"/>
          <p:cNvPicPr preferRelativeResize="0"/>
          <p:nvPr/>
        </p:nvPicPr>
        <p:blipFill rotWithShape="1">
          <a:blip r:embed="rId3">
            <a:alphaModFix/>
          </a:blip>
          <a:srcRect b="16159" l="0" r="0" t="15826"/>
          <a:stretch/>
        </p:blipFill>
        <p:spPr>
          <a:xfrm>
            <a:off x="7185700" y="0"/>
            <a:ext cx="1958302" cy="17231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28"/>
          <p:cNvSpPr txBox="1"/>
          <p:nvPr>
            <p:ph type="title"/>
          </p:nvPr>
        </p:nvSpPr>
        <p:spPr>
          <a:xfrm>
            <a:off x="332325" y="1096874"/>
            <a:ext cx="4339200" cy="2949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In 1855 tribes in Oregon began being forced onto reservations</a:t>
            </a:r>
            <a:endParaRPr>
              <a:latin typeface="Times New Roman"/>
              <a:ea typeface="Times New Roman"/>
              <a:cs typeface="Times New Roman"/>
              <a:sym typeface="Times New Roman"/>
            </a:endParaRPr>
          </a:p>
        </p:txBody>
      </p:sp>
      <p:pic>
        <p:nvPicPr>
          <p:cNvPr id="294" name="Google Shape;294;p28"/>
          <p:cNvPicPr preferRelativeResize="0"/>
          <p:nvPr/>
        </p:nvPicPr>
        <p:blipFill>
          <a:blip r:embed="rId3">
            <a:alphaModFix/>
          </a:blip>
          <a:stretch>
            <a:fillRect/>
          </a:stretch>
        </p:blipFill>
        <p:spPr>
          <a:xfrm>
            <a:off x="5923400" y="387675"/>
            <a:ext cx="3122226" cy="4368300"/>
          </a:xfrm>
          <a:prstGeom prst="rect">
            <a:avLst/>
          </a:prstGeom>
          <a:noFill/>
          <a:ln cap="flat" cmpd="sng" w="38100">
            <a:solidFill>
              <a:schemeClr val="accent5"/>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pic>
        <p:nvPicPr>
          <p:cNvPr id="299" name="Google Shape;299;p29"/>
          <p:cNvPicPr preferRelativeResize="0"/>
          <p:nvPr/>
        </p:nvPicPr>
        <p:blipFill rotWithShape="1">
          <a:blip r:embed="rId3">
            <a:alphaModFix/>
          </a:blip>
          <a:srcRect b="0" l="0" r="23159" t="0"/>
          <a:stretch/>
        </p:blipFill>
        <p:spPr>
          <a:xfrm>
            <a:off x="3737025" y="0"/>
            <a:ext cx="5406975" cy="5143500"/>
          </a:xfrm>
          <a:prstGeom prst="rect">
            <a:avLst/>
          </a:prstGeom>
          <a:noFill/>
          <a:ln>
            <a:noFill/>
          </a:ln>
        </p:spPr>
      </p:pic>
      <p:sp>
        <p:nvSpPr>
          <p:cNvPr id="300" name="Google Shape;300;p29"/>
          <p:cNvSpPr txBox="1"/>
          <p:nvPr>
            <p:ph type="title"/>
          </p:nvPr>
        </p:nvSpPr>
        <p:spPr>
          <a:xfrm>
            <a:off x="185350" y="352000"/>
            <a:ext cx="2862300" cy="407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There were over 30 bands and tribes of people who were brought to the Grand Ronde Reservation.</a:t>
            </a:r>
            <a:endParaRPr>
              <a:solidFill>
                <a:schemeClr val="dk1"/>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0"/>
          <p:cNvSpPr txBox="1"/>
          <p:nvPr>
            <p:ph type="title"/>
          </p:nvPr>
        </p:nvSpPr>
        <p:spPr>
          <a:xfrm>
            <a:off x="811650" y="799739"/>
            <a:ext cx="6458400" cy="1479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chinuk wawa</a:t>
            </a:r>
            <a:endParaRPr/>
          </a:p>
        </p:txBody>
      </p:sp>
      <p:sp>
        <p:nvSpPr>
          <p:cNvPr id="306" name="Google Shape;306;p30"/>
          <p:cNvSpPr txBox="1"/>
          <p:nvPr>
            <p:ph idx="1" type="body"/>
          </p:nvPr>
        </p:nvSpPr>
        <p:spPr>
          <a:xfrm>
            <a:off x="811650" y="2432039"/>
            <a:ext cx="6458400" cy="2037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chemeClr val="dk1"/>
                </a:solidFill>
              </a:rPr>
              <a:t>“chinuk wawa is an intertribal hybrid language indigenous to the Pacific Northwest, where it served as a regional lingua franca facilitating communication between speakers of different tribal languages as well as between tribal people and speakers of English and Canadian French.” (chinuk wawa, 2012, p.13).</a:t>
            </a:r>
            <a:r>
              <a:rPr lang="en"/>
              <a:t> </a:t>
            </a:r>
            <a:endParaRPr/>
          </a:p>
        </p:txBody>
      </p:sp>
      <p:pic>
        <p:nvPicPr>
          <p:cNvPr id="307" name="Google Shape;307;p30"/>
          <p:cNvPicPr preferRelativeResize="0"/>
          <p:nvPr/>
        </p:nvPicPr>
        <p:blipFill rotWithShape="1">
          <a:blip r:embed="rId3">
            <a:alphaModFix/>
          </a:blip>
          <a:srcRect b="4542" l="27005" r="26167" t="9428"/>
          <a:stretch/>
        </p:blipFill>
        <p:spPr>
          <a:xfrm>
            <a:off x="6979225" y="190475"/>
            <a:ext cx="2008898" cy="47746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pic>
        <p:nvPicPr>
          <p:cNvPr id="312" name="Google Shape;312;p31"/>
          <p:cNvPicPr preferRelativeResize="0"/>
          <p:nvPr/>
        </p:nvPicPr>
        <p:blipFill rotWithShape="1">
          <a:blip r:embed="rId3">
            <a:alphaModFix amt="30000"/>
          </a:blip>
          <a:srcRect b="17923" l="6500" r="7633" t="11787"/>
          <a:stretch/>
        </p:blipFill>
        <p:spPr>
          <a:xfrm>
            <a:off x="4287575" y="16725"/>
            <a:ext cx="4856426" cy="5143501"/>
          </a:xfrm>
          <a:prstGeom prst="rect">
            <a:avLst/>
          </a:prstGeom>
          <a:noFill/>
          <a:ln>
            <a:noFill/>
          </a:ln>
        </p:spPr>
      </p:pic>
      <p:sp>
        <p:nvSpPr>
          <p:cNvPr id="313" name="Google Shape;313;p31"/>
          <p:cNvSpPr txBox="1"/>
          <p:nvPr>
            <p:ph type="title"/>
          </p:nvPr>
        </p:nvSpPr>
        <p:spPr>
          <a:xfrm>
            <a:off x="184475" y="653325"/>
            <a:ext cx="4103100" cy="387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latin typeface="Times New Roman"/>
                <a:ea typeface="Times New Roman"/>
                <a:cs typeface="Times New Roman"/>
                <a:sym typeface="Times New Roman"/>
              </a:rPr>
              <a:t>When the government forced the Native people to the reservation, they wanted the Tribes to assimilate and live like the European people.</a:t>
            </a:r>
            <a:endParaRPr sz="2200">
              <a:latin typeface="Times New Roman"/>
              <a:ea typeface="Times New Roman"/>
              <a:cs typeface="Times New Roman"/>
              <a:sym typeface="Times New Roman"/>
            </a:endParaRPr>
          </a:p>
          <a:p>
            <a:pPr indent="0" lvl="0" marL="0" rtl="0" algn="l">
              <a:spcBef>
                <a:spcPts val="0"/>
              </a:spcBef>
              <a:spcAft>
                <a:spcPts val="0"/>
              </a:spcAft>
              <a:buNone/>
            </a:pPr>
            <a:r>
              <a:t/>
            </a:r>
            <a:endParaRPr sz="2200">
              <a:latin typeface="Times New Roman"/>
              <a:ea typeface="Times New Roman"/>
              <a:cs typeface="Times New Roman"/>
              <a:sym typeface="Times New Roman"/>
            </a:endParaRPr>
          </a:p>
          <a:p>
            <a:pPr indent="0" lvl="0" marL="0" rtl="0" algn="l">
              <a:spcBef>
                <a:spcPts val="0"/>
              </a:spcBef>
              <a:spcAft>
                <a:spcPts val="0"/>
              </a:spcAft>
              <a:buNone/>
            </a:pPr>
            <a:r>
              <a:t/>
            </a:r>
            <a:endParaRPr sz="2200">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sz="2200">
                <a:latin typeface="Times New Roman"/>
                <a:ea typeface="Times New Roman"/>
                <a:cs typeface="Times New Roman"/>
                <a:sym typeface="Times New Roman"/>
              </a:rPr>
              <a:t>“Kill the Indian, and Save the Man”</a:t>
            </a:r>
            <a:endParaRPr sz="2200">
              <a:latin typeface="Times New Roman"/>
              <a:ea typeface="Times New Roman"/>
              <a:cs typeface="Times New Roman"/>
              <a:sym typeface="Times New Roman"/>
            </a:endParaRPr>
          </a:p>
          <a:p>
            <a:pPr indent="0" lvl="0" marL="457200" rtl="0" algn="l">
              <a:spcBef>
                <a:spcPts val="0"/>
              </a:spcBef>
              <a:spcAft>
                <a:spcPts val="0"/>
              </a:spcAft>
              <a:buClr>
                <a:schemeClr val="dk1"/>
              </a:buClr>
              <a:buSzPts val="1100"/>
              <a:buFont typeface="Arial"/>
              <a:buNone/>
            </a:pPr>
            <a:r>
              <a:rPr lang="en" sz="1400">
                <a:latin typeface="Times New Roman"/>
                <a:ea typeface="Times New Roman"/>
                <a:cs typeface="Times New Roman"/>
                <a:sym typeface="Times New Roman"/>
              </a:rPr>
              <a:t>-Capt. Richard H. Pratt on the Education of Native Americans</a:t>
            </a:r>
            <a:endParaRPr sz="1400">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2200">
              <a:latin typeface="Times New Roman"/>
              <a:ea typeface="Times New Roman"/>
              <a:cs typeface="Times New Roman"/>
              <a:sym typeface="Times New Roman"/>
            </a:endParaRPr>
          </a:p>
          <a:p>
            <a:pPr indent="0" lvl="0" marL="0" rtl="0" algn="l">
              <a:spcBef>
                <a:spcPts val="0"/>
              </a:spcBef>
              <a:spcAft>
                <a:spcPts val="0"/>
              </a:spcAft>
              <a:buNone/>
            </a:pPr>
            <a:r>
              <a:t/>
            </a:r>
            <a:endParaRPr sz="2200">
              <a:latin typeface="Times New Roman"/>
              <a:ea typeface="Times New Roman"/>
              <a:cs typeface="Times New Roman"/>
              <a:sym typeface="Times New Roman"/>
            </a:endParaRPr>
          </a:p>
        </p:txBody>
      </p:sp>
      <p:sp>
        <p:nvSpPr>
          <p:cNvPr id="314" name="Google Shape;314;p31"/>
          <p:cNvSpPr txBox="1"/>
          <p:nvPr>
            <p:ph idx="1" type="body"/>
          </p:nvPr>
        </p:nvSpPr>
        <p:spPr>
          <a:xfrm>
            <a:off x="4681200" y="653325"/>
            <a:ext cx="4211700" cy="37413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Clr>
                <a:schemeClr val="dk1"/>
              </a:buClr>
              <a:buSzPts val="1900"/>
              <a:buChar char="❖"/>
            </a:pPr>
            <a:r>
              <a:rPr lang="en" sz="1900"/>
              <a:t>What do you think it means to assimilate?</a:t>
            </a:r>
            <a:endParaRPr sz="1900"/>
          </a:p>
          <a:p>
            <a:pPr indent="0" lvl="0" marL="457200" rtl="0" algn="l">
              <a:spcBef>
                <a:spcPts val="1600"/>
              </a:spcBef>
              <a:spcAft>
                <a:spcPts val="0"/>
              </a:spcAft>
              <a:buNone/>
            </a:pPr>
            <a:r>
              <a:t/>
            </a:r>
            <a:endParaRPr sz="1900"/>
          </a:p>
          <a:p>
            <a:pPr indent="-349250" lvl="0" marL="457200" rtl="0" algn="l">
              <a:spcBef>
                <a:spcPts val="1600"/>
              </a:spcBef>
              <a:spcAft>
                <a:spcPts val="0"/>
              </a:spcAft>
              <a:buClr>
                <a:schemeClr val="dk1"/>
              </a:buClr>
              <a:buSzPts val="1900"/>
              <a:buChar char="❖"/>
            </a:pPr>
            <a:r>
              <a:rPr lang="en" sz="1900"/>
              <a:t>Why would the US government want to assimilate the Tribes? </a:t>
            </a:r>
            <a:endParaRPr sz="19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32"/>
          <p:cNvSpPr txBox="1"/>
          <p:nvPr>
            <p:ph type="title"/>
          </p:nvPr>
        </p:nvSpPr>
        <p:spPr>
          <a:xfrm>
            <a:off x="324475" y="148225"/>
            <a:ext cx="8325900" cy="1373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100">
                <a:latin typeface="Times New Roman"/>
                <a:ea typeface="Times New Roman"/>
                <a:cs typeface="Times New Roman"/>
                <a:sym typeface="Times New Roman"/>
              </a:rPr>
              <a:t>Language Survival</a:t>
            </a:r>
            <a:endParaRPr sz="3100">
              <a:latin typeface="Times New Roman"/>
              <a:ea typeface="Times New Roman"/>
              <a:cs typeface="Times New Roman"/>
              <a:sym typeface="Times New Roman"/>
            </a:endParaRPr>
          </a:p>
        </p:txBody>
      </p:sp>
      <p:sp>
        <p:nvSpPr>
          <p:cNvPr id="320" name="Google Shape;320;p32"/>
          <p:cNvSpPr txBox="1"/>
          <p:nvPr>
            <p:ph idx="1" type="body"/>
          </p:nvPr>
        </p:nvSpPr>
        <p:spPr>
          <a:xfrm>
            <a:off x="324475" y="1920450"/>
            <a:ext cx="8494800" cy="2704200"/>
          </a:xfrm>
          <a:prstGeom prst="rect">
            <a:avLst/>
          </a:prstGeom>
        </p:spPr>
        <p:txBody>
          <a:bodyPr anchorCtr="0" anchor="t" bIns="91425" lIns="91425" spcFirstLastPara="1" rIns="91425" wrap="square" tIns="91425">
            <a:noAutofit/>
          </a:bodyPr>
          <a:lstStyle/>
          <a:p>
            <a:pPr indent="0" lvl="0" marL="0" rtl="0" algn="l">
              <a:spcBef>
                <a:spcPts val="1200"/>
              </a:spcBef>
              <a:spcAft>
                <a:spcPts val="1200"/>
              </a:spcAft>
              <a:buClr>
                <a:schemeClr val="dk1"/>
              </a:buClr>
              <a:buSzPts val="1100"/>
              <a:buFont typeface="Arial"/>
              <a:buNone/>
            </a:pPr>
            <a:r>
              <a:rPr lang="en" sz="2400">
                <a:solidFill>
                  <a:schemeClr val="dk1"/>
                </a:solidFill>
              </a:rPr>
              <a:t>In 1954 the Tribe was </a:t>
            </a:r>
            <a:r>
              <a:rPr lang="en" sz="2400" u="sng">
                <a:solidFill>
                  <a:schemeClr val="dk1"/>
                </a:solidFill>
              </a:rPr>
              <a:t>terminated</a:t>
            </a:r>
            <a:r>
              <a:rPr lang="en" sz="2400">
                <a:solidFill>
                  <a:schemeClr val="dk1"/>
                </a:solidFill>
              </a:rPr>
              <a:t>, meaning the U.S. Government no longer recognized them as a tribe. During termination, many Tribal Members moved away to find work. The number of chinuk wawa speakers continued to decline.</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pic>
        <p:nvPicPr>
          <p:cNvPr id="325" name="Google Shape;325;p33"/>
          <p:cNvPicPr preferRelativeResize="0"/>
          <p:nvPr/>
        </p:nvPicPr>
        <p:blipFill rotWithShape="1">
          <a:blip r:embed="rId3">
            <a:alphaModFix amt="20000"/>
          </a:blip>
          <a:srcRect b="19696" l="6208" r="4712" t="10776"/>
          <a:stretch/>
        </p:blipFill>
        <p:spPr>
          <a:xfrm>
            <a:off x="5602425" y="0"/>
            <a:ext cx="3541575" cy="3576202"/>
          </a:xfrm>
          <a:prstGeom prst="rect">
            <a:avLst/>
          </a:prstGeom>
          <a:noFill/>
          <a:ln>
            <a:noFill/>
          </a:ln>
        </p:spPr>
      </p:pic>
      <p:sp>
        <p:nvSpPr>
          <p:cNvPr id="326" name="Google Shape;326;p33"/>
          <p:cNvSpPr txBox="1"/>
          <p:nvPr>
            <p:ph type="title"/>
          </p:nvPr>
        </p:nvSpPr>
        <p:spPr>
          <a:xfrm>
            <a:off x="762025" y="1189150"/>
            <a:ext cx="76200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Restoration</a:t>
            </a:r>
            <a:endParaRPr>
              <a:solidFill>
                <a:schemeClr val="dk1"/>
              </a:solidFill>
              <a:latin typeface="Times New Roman"/>
              <a:ea typeface="Times New Roman"/>
              <a:cs typeface="Times New Roman"/>
              <a:sym typeface="Times New Roman"/>
            </a:endParaRPr>
          </a:p>
        </p:txBody>
      </p:sp>
      <p:sp>
        <p:nvSpPr>
          <p:cNvPr id="327" name="Google Shape;327;p33"/>
          <p:cNvSpPr txBox="1"/>
          <p:nvPr>
            <p:ph idx="1" type="body"/>
          </p:nvPr>
        </p:nvSpPr>
        <p:spPr>
          <a:xfrm>
            <a:off x="762025" y="2253000"/>
            <a:ext cx="4840500" cy="2334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chemeClr val="dk1"/>
                </a:solidFill>
              </a:rPr>
              <a:t>After being terminated for almost 30 years, the Confederated Tribes of Grand Ronde was restored in 1983, gaining back their federal recognition.</a:t>
            </a:r>
            <a:endParaRPr>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