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Nunito"/>
      <p:regular r:id="rId9"/>
      <p:bold r:id="rId10"/>
      <p:italic r:id="rId11"/>
      <p:boldItalic r:id="rId12"/>
    </p:embeddedFont>
    <p:embeddedFont>
      <p:font typeface="Merriweath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3" Type="http://schemas.openxmlformats.org/officeDocument/2006/relationships/font" Target="fonts/Merriweather-regular.fntdata"/><Relationship Id="rId12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Nunito-regular.fntdata"/><Relationship Id="rId15" Type="http://schemas.openxmlformats.org/officeDocument/2006/relationships/font" Target="fonts/Merriweather-italic.fntdata"/><Relationship Id="rId14" Type="http://schemas.openxmlformats.org/officeDocument/2006/relationships/font" Target="fonts/Merriweather-bold.fntdata"/><Relationship Id="rId16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Chinuk</a:t>
            </a:r>
            <a:r>
              <a:rPr lang="en"/>
              <a:t>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eople - tilixum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04e9c39d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04e9c39d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9:48-24:04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continue watching if teacher would like but begins to cover post-restoration era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04e9c39d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04e9c39d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zbUg6-l2GOU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acebook.com/watch/?v=1112471305834681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facebook.com/watch/?v=1112471305834681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953661" y="-765664"/>
            <a:ext cx="7236675" cy="66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Restoration</a:t>
            </a:r>
            <a:endParaRPr sz="5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56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estoring our status and our people (tilixum)</a:t>
            </a:r>
            <a:endParaRPr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-&#10;Contented was provided by the Confederated Tribes of Grand Ronde, supporting SB 13, Tribal History/Shared History.&#10;_&#10;Support Link:  https://www.grandronde.org/history-culture/history/termination-restoration/" id="61" name="Google Shape;61;p14" title="Restoration, Confederated Tribes of Grand Ronde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8100" y="865075"/>
            <a:ext cx="5387800" cy="404085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 txBox="1"/>
          <p:nvPr/>
        </p:nvSpPr>
        <p:spPr>
          <a:xfrm>
            <a:off x="1154250" y="246525"/>
            <a:ext cx="683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Restoration, The Confederated Tribes of Grand Ronde</a:t>
            </a:r>
            <a:endParaRPr sz="1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154250" y="246525"/>
            <a:ext cx="683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Restoring a People</a:t>
            </a:r>
            <a:endParaRPr sz="1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8" name="Google Shape;68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375" y="904325"/>
            <a:ext cx="5913226" cy="3334852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5375" y="904325"/>
            <a:ext cx="5913226" cy="333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