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Amatic SC"/>
      <p:regular r:id="rId11"/>
      <p:bold r:id="rId12"/>
    </p:embeddedFont>
    <p:embeddedFont>
      <p:font typeface="Source Code Pr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maticSC-regular.fntdata"/><Relationship Id="rId10" Type="http://schemas.openxmlformats.org/officeDocument/2006/relationships/slide" Target="slides/slide5.xml"/><Relationship Id="rId13" Type="http://schemas.openxmlformats.org/officeDocument/2006/relationships/font" Target="fonts/SourceCodePro-regular.fntdata"/><Relationship Id="rId12" Type="http://schemas.openxmlformats.org/officeDocument/2006/relationships/font" Target="fonts/AmaticSC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SourceCodePro-italic.fntdata"/><Relationship Id="rId14" Type="http://schemas.openxmlformats.org/officeDocument/2006/relationships/font" Target="fonts/SourceCodePro-bold.fntdata"/><Relationship Id="rId16" Type="http://schemas.openxmlformats.org/officeDocument/2006/relationships/font" Target="fonts/SourceCodePr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45c8b709b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45c8b709b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5c8b709b6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5c8b709b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5c8b709b6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5c8b709b6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5c8b709b6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5c8b709b6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5.jp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296125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Grand Ronde Native American Artifacts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3625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The Confederated The Tribes of Grand Ronde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</a:rPr>
              <a:t>The Confederated Tribes of Grand Ronde </a:t>
            </a:r>
            <a:endParaRPr sz="2500">
              <a:solidFill>
                <a:schemeClr val="lt1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b="48591" l="6374" r="4219" t="39182"/>
          <a:stretch/>
        </p:blipFill>
        <p:spPr>
          <a:xfrm>
            <a:off x="0" y="2986525"/>
            <a:ext cx="9144003" cy="44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232200" y="548325"/>
            <a:ext cx="2373900" cy="16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Fish </a:t>
            </a:r>
            <a:endParaRPr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Hook</a:t>
            </a:r>
            <a:endParaRPr sz="5000"/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19297" l="0" r="19839" t="22366"/>
          <a:stretch/>
        </p:blipFill>
        <p:spPr>
          <a:xfrm>
            <a:off x="3084325" y="636300"/>
            <a:ext cx="6006651" cy="4302673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5" name="Google Shape;65;p14"/>
          <p:cNvSpPr txBox="1"/>
          <p:nvPr/>
        </p:nvSpPr>
        <p:spPr>
          <a:xfrm>
            <a:off x="232200" y="2245725"/>
            <a:ext cx="2227500" cy="25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latin typeface="Amatic SC"/>
                <a:ea typeface="Amatic SC"/>
                <a:cs typeface="Amatic SC"/>
                <a:sym typeface="Amatic SC"/>
              </a:rPr>
              <a:t>This fish hook is made from bone. The hook would have been carved from the bone of a harvested animal.</a:t>
            </a:r>
            <a:endParaRPr b="1" sz="27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4">
            <a:alphaModFix/>
          </a:blip>
          <a:srcRect b="48591" l="6374" r="4219" t="39182"/>
          <a:stretch/>
        </p:blipFill>
        <p:spPr>
          <a:xfrm>
            <a:off x="0" y="0"/>
            <a:ext cx="9144003" cy="44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250"/>
            <a:ext cx="3302100" cy="8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Grand Ronde Purse</a:t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288900" y="23777"/>
            <a:ext cx="4050550" cy="5400748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3" name="Google Shape;73;p15"/>
          <p:cNvSpPr txBox="1"/>
          <p:nvPr/>
        </p:nvSpPr>
        <p:spPr>
          <a:xfrm>
            <a:off x="400050" y="2178450"/>
            <a:ext cx="2864100" cy="20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Amatic SC"/>
                <a:ea typeface="Amatic SC"/>
                <a:cs typeface="Amatic SC"/>
                <a:sym typeface="Amatic SC"/>
              </a:rPr>
              <a:t>This purse is made from juncus, white beargrass and black dyed maple bark.</a:t>
            </a:r>
            <a:endParaRPr b="1" sz="30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4">
            <a:alphaModFix/>
          </a:blip>
          <a:srcRect b="48591" l="6374" r="4219" t="39182"/>
          <a:stretch/>
        </p:blipFill>
        <p:spPr>
          <a:xfrm>
            <a:off x="0" y="0"/>
            <a:ext cx="9144003" cy="44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515900"/>
            <a:ext cx="4149300" cy="9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Traditional </a:t>
            </a:r>
            <a:endParaRPr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Gaff Hook</a:t>
            </a:r>
            <a:endParaRPr sz="5000"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2278275"/>
            <a:ext cx="4149300" cy="251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0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Gaff hooks were used to fish for eel in the waterfalls. The hook is carved out of wood. </a:t>
            </a:r>
            <a:endParaRPr b="1" sz="30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b="0" l="35620" r="31262" t="0"/>
          <a:stretch/>
        </p:blipFill>
        <p:spPr>
          <a:xfrm>
            <a:off x="5546324" y="575700"/>
            <a:ext cx="1064943" cy="4257752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2" name="Google Shape;82;p16"/>
          <p:cNvPicPr preferRelativeResize="0"/>
          <p:nvPr/>
        </p:nvPicPr>
        <p:blipFill rotWithShape="1">
          <a:blip r:embed="rId4">
            <a:alphaModFix/>
          </a:blip>
          <a:srcRect b="0" l="14560" r="20869" t="0"/>
          <a:stretch/>
        </p:blipFill>
        <p:spPr>
          <a:xfrm>
            <a:off x="6662347" y="575723"/>
            <a:ext cx="2139927" cy="4257751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3" name="Google Shape;83;p16"/>
          <p:cNvPicPr preferRelativeResize="0"/>
          <p:nvPr/>
        </p:nvPicPr>
        <p:blipFill rotWithShape="1">
          <a:blip r:embed="rId5">
            <a:alphaModFix/>
          </a:blip>
          <a:srcRect b="48591" l="6374" r="4219" t="39182"/>
          <a:stretch/>
        </p:blipFill>
        <p:spPr>
          <a:xfrm>
            <a:off x="0" y="0"/>
            <a:ext cx="9144003" cy="44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521450"/>
            <a:ext cx="39612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Necklace</a:t>
            </a:r>
            <a:endParaRPr sz="5000"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457275"/>
            <a:ext cx="3756900" cy="36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8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Traditional Grand Ronde necklace that is made of beads and </a:t>
            </a:r>
            <a:r>
              <a:rPr b="1" lang="en" sz="28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dentalium</a:t>
            </a:r>
            <a:r>
              <a:rPr b="1" lang="en" sz="28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shells.</a:t>
            </a:r>
            <a:endParaRPr b="1" sz="28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b="0" l="5508" r="10139" t="0"/>
          <a:stretch/>
        </p:blipFill>
        <p:spPr>
          <a:xfrm>
            <a:off x="6002250" y="521450"/>
            <a:ext cx="2450438" cy="4380123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1" name="Google Shape;91;p17"/>
          <p:cNvPicPr preferRelativeResize="0"/>
          <p:nvPr/>
        </p:nvPicPr>
        <p:blipFill rotWithShape="1">
          <a:blip r:embed="rId4">
            <a:alphaModFix/>
          </a:blip>
          <a:srcRect b="48591" l="6374" r="4219" t="39182"/>
          <a:stretch/>
        </p:blipFill>
        <p:spPr>
          <a:xfrm>
            <a:off x="0" y="0"/>
            <a:ext cx="9144003" cy="44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134F5C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