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70" r:id="rId4"/>
    <p:sldMasterId id="2147483671" r:id="rId5"/>
  </p:sldMasterIdLst>
  <p:notesMasterIdLst>
    <p:notesMasterId r:id="rId6"/>
  </p:notesMasterIdLst>
  <p:sldIdLst>
    <p:sldId id="256" r:id="rId7"/>
    <p:sldId id="257" r:id="rId8"/>
    <p:sldId id="258" r:id="rId9"/>
    <p:sldId id="259" r:id="rId10"/>
    <p:sldId id="260" r:id="rId11"/>
    <p:sldId id="261" r:id="rId12"/>
    <p:sldId id="262" r:id="rId13"/>
  </p:sldIdLst>
  <p:sldSz cy="5143500" cx="9144000"/>
  <p:notesSz cx="6858000" cy="9144000"/>
  <p:embeddedFontLst>
    <p:embeddedFont>
      <p:font typeface="Proxima Nova"/>
      <p:regular r:id="rId14"/>
      <p:bold r:id="rId15"/>
      <p:italic r:id="rId16"/>
      <p:boldItalic r:id="rId17"/>
    </p:embeddedFont>
    <p:embeddedFont>
      <p:font typeface="Nunito"/>
      <p:regular r:id="rId18"/>
      <p:bold r:id="rId19"/>
      <p:italic r:id="rId20"/>
      <p:boldItalic r:id="rId21"/>
    </p:embeddedFont>
    <p:embeddedFont>
      <p:font typeface="Merriweather"/>
      <p:regular r:id="rId22"/>
      <p:bold r:id="rId23"/>
      <p:italic r:id="rId24"/>
      <p:boldItalic r:id="rId2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Nunito-italic.fntdata"/><Relationship Id="rId22" Type="http://schemas.openxmlformats.org/officeDocument/2006/relationships/font" Target="fonts/Merriweather-regular.fntdata"/><Relationship Id="rId21" Type="http://schemas.openxmlformats.org/officeDocument/2006/relationships/font" Target="fonts/Nunito-boldItalic.fntdata"/><Relationship Id="rId24" Type="http://schemas.openxmlformats.org/officeDocument/2006/relationships/font" Target="fonts/Merriweather-italic.fntdata"/><Relationship Id="rId23" Type="http://schemas.openxmlformats.org/officeDocument/2006/relationships/font" Target="fonts/Merriweather-bold.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25" Type="http://schemas.openxmlformats.org/officeDocument/2006/relationships/font" Target="fonts/Merriweather-boldItalic.fntdata"/><Relationship Id="rId5" Type="http://schemas.openxmlformats.org/officeDocument/2006/relationships/slideMaster" Target="slideMasters/slideMaster2.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font" Target="fonts/ProximaNova-bold.fntdata"/><Relationship Id="rId14" Type="http://schemas.openxmlformats.org/officeDocument/2006/relationships/font" Target="fonts/ProximaNova-regular.fntdata"/><Relationship Id="rId17" Type="http://schemas.openxmlformats.org/officeDocument/2006/relationships/font" Target="fonts/ProximaNova-boldItalic.fntdata"/><Relationship Id="rId16" Type="http://schemas.openxmlformats.org/officeDocument/2006/relationships/font" Target="fonts/ProximaNova-italic.fntdata"/><Relationship Id="rId19" Type="http://schemas.openxmlformats.org/officeDocument/2006/relationships/font" Target="fonts/Nunito-bold.fntdata"/><Relationship Id="rId18" Type="http://schemas.openxmlformats.org/officeDocument/2006/relationships/font" Target="fonts/Nunito-regular.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3" name="Shape 243"/>
        <p:cNvGrpSpPr/>
        <p:nvPr/>
      </p:nvGrpSpPr>
      <p:grpSpPr>
        <a:xfrm>
          <a:off x="0" y="0"/>
          <a:ext cx="0" cy="0"/>
          <a:chOff x="0" y="0"/>
          <a:chExt cx="0" cy="0"/>
        </a:xfrm>
      </p:grpSpPr>
      <p:sp>
        <p:nvSpPr>
          <p:cNvPr id="244" name="Google Shape;244;g10d75f8f793_0_25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5" name="Google Shape;245;g10d75f8f793_0_2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Before teaching the lesson, please read the background notes for the teacher.</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0" name="Shape 250"/>
        <p:cNvGrpSpPr/>
        <p:nvPr/>
      </p:nvGrpSpPr>
      <p:grpSpPr>
        <a:xfrm>
          <a:off x="0" y="0"/>
          <a:ext cx="0" cy="0"/>
          <a:chOff x="0" y="0"/>
          <a:chExt cx="0" cy="0"/>
        </a:xfrm>
      </p:grpSpPr>
      <p:sp>
        <p:nvSpPr>
          <p:cNvPr id="251" name="Google Shape;251;g10d75f8f793_0_39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2" name="Google Shape;252;g10d75f8f793_0_39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8" name="Shape 258"/>
        <p:cNvGrpSpPr/>
        <p:nvPr/>
      </p:nvGrpSpPr>
      <p:grpSpPr>
        <a:xfrm>
          <a:off x="0" y="0"/>
          <a:ext cx="0" cy="0"/>
          <a:chOff x="0" y="0"/>
          <a:chExt cx="0" cy="0"/>
        </a:xfrm>
      </p:grpSpPr>
      <p:sp>
        <p:nvSpPr>
          <p:cNvPr id="259" name="Google Shape;259;g10d75f8f793_0_40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0" name="Google Shape;260;g10d75f8f793_0_40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3" name="Shape 263"/>
        <p:cNvGrpSpPr/>
        <p:nvPr/>
      </p:nvGrpSpPr>
      <p:grpSpPr>
        <a:xfrm>
          <a:off x="0" y="0"/>
          <a:ext cx="0" cy="0"/>
          <a:chOff x="0" y="0"/>
          <a:chExt cx="0" cy="0"/>
        </a:xfrm>
      </p:grpSpPr>
      <p:sp>
        <p:nvSpPr>
          <p:cNvPr id="264" name="Google Shape;264;g10d75f8f793_0_26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5" name="Google Shape;265;g10d75f8f793_0_26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Each pair of students should have materials for the simulation.  Make sure students record the number of Male and Female deer they pull and record it on the organizational chart provided.  You will also need to collect the data for each pair of students.  This can be done on a white board, doc camera, chart paper, or computer but it needs to be in a place where all students can access it and see it for a class discussion.</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9" name="Shape 269"/>
        <p:cNvGrpSpPr/>
        <p:nvPr/>
      </p:nvGrpSpPr>
      <p:grpSpPr>
        <a:xfrm>
          <a:off x="0" y="0"/>
          <a:ext cx="0" cy="0"/>
          <a:chOff x="0" y="0"/>
          <a:chExt cx="0" cy="0"/>
        </a:xfrm>
      </p:grpSpPr>
      <p:sp>
        <p:nvSpPr>
          <p:cNvPr id="270" name="Google Shape;270;g10d75f8f793_0_4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1" name="Google Shape;271;g10d75f8f793_0_4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7" name="Shape 277"/>
        <p:cNvGrpSpPr/>
        <p:nvPr/>
      </p:nvGrpSpPr>
      <p:grpSpPr>
        <a:xfrm>
          <a:off x="0" y="0"/>
          <a:ext cx="0" cy="0"/>
          <a:chOff x="0" y="0"/>
          <a:chExt cx="0" cy="0"/>
        </a:xfrm>
      </p:grpSpPr>
      <p:sp>
        <p:nvSpPr>
          <p:cNvPr id="278" name="Google Shape;278;g10d75f8f793_0_4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9" name="Google Shape;279;g10d75f8f793_0_4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5" name="Shape 285"/>
        <p:cNvGrpSpPr/>
        <p:nvPr/>
      </p:nvGrpSpPr>
      <p:grpSpPr>
        <a:xfrm>
          <a:off x="0" y="0"/>
          <a:ext cx="0" cy="0"/>
          <a:chOff x="0" y="0"/>
          <a:chExt cx="0" cy="0"/>
        </a:xfrm>
      </p:grpSpPr>
      <p:sp>
        <p:nvSpPr>
          <p:cNvPr id="286" name="Google Shape;286;g10d75f8f793_0_4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87" name="Google Shape;287;g10d75f8f793_0_4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accent6"/>
        </a:solidFill>
      </p:bgPr>
    </p:bg>
    <p:spTree>
      <p:nvGrpSpPr>
        <p:cNvPr id="9" name="Shape 9"/>
        <p:cNvGrpSpPr/>
        <p:nvPr/>
      </p:nvGrpSpPr>
      <p:grpSpPr>
        <a:xfrm>
          <a:off x="0" y="0"/>
          <a:ext cx="0" cy="0"/>
          <a:chOff x="0" y="0"/>
          <a:chExt cx="0" cy="0"/>
        </a:xfrm>
      </p:grpSpPr>
      <p:sp>
        <p:nvSpPr>
          <p:cNvPr id="10" name="Google Shape;10;p2"/>
          <p:cNvSpPr/>
          <p:nvPr/>
        </p:nvSpPr>
        <p:spPr>
          <a:xfrm>
            <a:off x="31" y="2824500"/>
            <a:ext cx="7370400" cy="2319000"/>
          </a:xfrm>
          <a:prstGeom prst="rtTriangl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p:nvPr/>
        </p:nvSpPr>
        <p:spPr>
          <a:xfrm flipH="1">
            <a:off x="3582600" y="1550700"/>
            <a:ext cx="5561400" cy="35928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p:nvPr/>
        </p:nvSpPr>
        <p:spPr>
          <a:xfrm rot="10800000">
            <a:off x="5058905" y="0"/>
            <a:ext cx="4085100" cy="20526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a:off x="20327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4" name="Google Shape;14;p2"/>
          <p:cNvGrpSpPr/>
          <p:nvPr/>
        </p:nvGrpSpPr>
        <p:grpSpPr>
          <a:xfrm>
            <a:off x="255200" y="592"/>
            <a:ext cx="2250363" cy="1044300"/>
            <a:chOff x="255200" y="592"/>
            <a:chExt cx="2250363" cy="1044300"/>
          </a:xfrm>
        </p:grpSpPr>
        <p:sp>
          <p:nvSpPr>
            <p:cNvPr id="15" name="Google Shape;15;p2"/>
            <p:cNvSpPr/>
            <p:nvPr/>
          </p:nvSpPr>
          <p:spPr>
            <a:xfrm>
              <a:off x="764063"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 name="Google Shape;16;p2"/>
            <p:cNvSpPr/>
            <p:nvPr/>
          </p:nvSpPr>
          <p:spPr>
            <a:xfrm>
              <a:off x="509632"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 name="Google Shape;17;p2"/>
            <p:cNvSpPr/>
            <p:nvPr/>
          </p:nvSpPr>
          <p:spPr>
            <a:xfrm>
              <a:off x="255200"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 name="Google Shape;18;p2"/>
          <p:cNvGrpSpPr/>
          <p:nvPr/>
        </p:nvGrpSpPr>
        <p:grpSpPr>
          <a:xfrm>
            <a:off x="905395" y="592"/>
            <a:ext cx="2250363" cy="1044300"/>
            <a:chOff x="905395" y="592"/>
            <a:chExt cx="2250363" cy="1044300"/>
          </a:xfrm>
        </p:grpSpPr>
        <p:sp>
          <p:nvSpPr>
            <p:cNvPr id="19" name="Google Shape;19;p2"/>
            <p:cNvSpPr/>
            <p:nvPr/>
          </p:nvSpPr>
          <p:spPr>
            <a:xfrm>
              <a:off x="1414258"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2"/>
            <p:cNvSpPr/>
            <p:nvPr/>
          </p:nvSpPr>
          <p:spPr>
            <a:xfrm>
              <a:off x="1159826"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2"/>
            <p:cNvSpPr/>
            <p:nvPr/>
          </p:nvSpPr>
          <p:spPr>
            <a:xfrm>
              <a:off x="905395"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2" name="Google Shape;22;p2"/>
          <p:cNvGrpSpPr/>
          <p:nvPr/>
        </p:nvGrpSpPr>
        <p:grpSpPr>
          <a:xfrm>
            <a:off x="7057468" y="5088"/>
            <a:ext cx="1851282" cy="752108"/>
            <a:chOff x="6917201" y="0"/>
            <a:chExt cx="2227777" cy="863400"/>
          </a:xfrm>
        </p:grpSpPr>
        <p:sp>
          <p:nvSpPr>
            <p:cNvPr id="23" name="Google Shape;23;p2"/>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 name="Google Shape;24;p2"/>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2"/>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6" name="Google Shape;26;p2"/>
          <p:cNvGrpSpPr/>
          <p:nvPr/>
        </p:nvGrpSpPr>
        <p:grpSpPr>
          <a:xfrm>
            <a:off x="6553032" y="4217852"/>
            <a:ext cx="2389068" cy="925737"/>
            <a:chOff x="6917201" y="0"/>
            <a:chExt cx="2227777" cy="863400"/>
          </a:xfrm>
        </p:grpSpPr>
        <p:sp>
          <p:nvSpPr>
            <p:cNvPr id="27" name="Google Shape;27;p2"/>
            <p:cNvSpPr/>
            <p:nvPr/>
          </p:nvSpPr>
          <p:spPr>
            <a:xfrm>
              <a:off x="7641677"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2"/>
            <p:cNvSpPr/>
            <p:nvPr/>
          </p:nvSpPr>
          <p:spPr>
            <a:xfrm>
              <a:off x="7279439"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2"/>
            <p:cNvSpPr/>
            <p:nvPr/>
          </p:nvSpPr>
          <p:spPr>
            <a:xfrm>
              <a:off x="6917201"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30" name="Google Shape;30;p2"/>
          <p:cNvGrpSpPr/>
          <p:nvPr/>
        </p:nvGrpSpPr>
        <p:grpSpPr>
          <a:xfrm>
            <a:off x="199149" y="4055652"/>
            <a:ext cx="2795414" cy="1083308"/>
            <a:chOff x="6917201" y="0"/>
            <a:chExt cx="2227777" cy="863400"/>
          </a:xfrm>
        </p:grpSpPr>
        <p:sp>
          <p:nvSpPr>
            <p:cNvPr id="31" name="Google Shape;31;p2"/>
            <p:cNvSpPr/>
            <p:nvPr/>
          </p:nvSpPr>
          <p:spPr>
            <a:xfrm>
              <a:off x="7641677"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2"/>
            <p:cNvSpPr/>
            <p:nvPr/>
          </p:nvSpPr>
          <p:spPr>
            <a:xfrm>
              <a:off x="7279439"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2"/>
            <p:cNvSpPr/>
            <p:nvPr/>
          </p:nvSpPr>
          <p:spPr>
            <a:xfrm>
              <a:off x="6917201"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4" name="Google Shape;34;p2"/>
          <p:cNvSpPr txBox="1"/>
          <p:nvPr>
            <p:ph type="ctrTitle"/>
          </p:nvPr>
        </p:nvSpPr>
        <p:spPr>
          <a:xfrm>
            <a:off x="1858703" y="1822833"/>
            <a:ext cx="5361300" cy="14481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800"/>
              <a:buNone/>
              <a:defRPr sz="3800"/>
            </a:lvl1pPr>
            <a:lvl2pPr lvl="1" algn="ctr">
              <a:spcBef>
                <a:spcPts val="0"/>
              </a:spcBef>
              <a:spcAft>
                <a:spcPts val="0"/>
              </a:spcAft>
              <a:buSzPts val="3800"/>
              <a:buNone/>
              <a:defRPr sz="3800"/>
            </a:lvl2pPr>
            <a:lvl3pPr lvl="2" algn="ctr">
              <a:spcBef>
                <a:spcPts val="0"/>
              </a:spcBef>
              <a:spcAft>
                <a:spcPts val="0"/>
              </a:spcAft>
              <a:buSzPts val="3800"/>
              <a:buNone/>
              <a:defRPr sz="3800"/>
            </a:lvl3pPr>
            <a:lvl4pPr lvl="3" algn="ctr">
              <a:spcBef>
                <a:spcPts val="0"/>
              </a:spcBef>
              <a:spcAft>
                <a:spcPts val="0"/>
              </a:spcAft>
              <a:buSzPts val="3800"/>
              <a:buNone/>
              <a:defRPr sz="3800"/>
            </a:lvl4pPr>
            <a:lvl5pPr lvl="4" algn="ctr">
              <a:spcBef>
                <a:spcPts val="0"/>
              </a:spcBef>
              <a:spcAft>
                <a:spcPts val="0"/>
              </a:spcAft>
              <a:buSzPts val="3800"/>
              <a:buNone/>
              <a:defRPr sz="3800"/>
            </a:lvl5pPr>
            <a:lvl6pPr lvl="5" algn="ctr">
              <a:spcBef>
                <a:spcPts val="0"/>
              </a:spcBef>
              <a:spcAft>
                <a:spcPts val="0"/>
              </a:spcAft>
              <a:buSzPts val="3800"/>
              <a:buNone/>
              <a:defRPr sz="3800"/>
            </a:lvl6pPr>
            <a:lvl7pPr lvl="6" algn="ctr">
              <a:spcBef>
                <a:spcPts val="0"/>
              </a:spcBef>
              <a:spcAft>
                <a:spcPts val="0"/>
              </a:spcAft>
              <a:buSzPts val="3800"/>
              <a:buNone/>
              <a:defRPr sz="3800"/>
            </a:lvl7pPr>
            <a:lvl8pPr lvl="7" algn="ctr">
              <a:spcBef>
                <a:spcPts val="0"/>
              </a:spcBef>
              <a:spcAft>
                <a:spcPts val="0"/>
              </a:spcAft>
              <a:buSzPts val="3800"/>
              <a:buNone/>
              <a:defRPr sz="3800"/>
            </a:lvl8pPr>
            <a:lvl9pPr lvl="8" algn="ctr">
              <a:spcBef>
                <a:spcPts val="0"/>
              </a:spcBef>
              <a:spcAft>
                <a:spcPts val="0"/>
              </a:spcAft>
              <a:buSzPts val="3800"/>
              <a:buNone/>
              <a:defRPr sz="3800"/>
            </a:lvl9pPr>
          </a:lstStyle>
          <a:p/>
        </p:txBody>
      </p:sp>
      <p:sp>
        <p:nvSpPr>
          <p:cNvPr id="35" name="Google Shape;35;p2"/>
          <p:cNvSpPr txBox="1"/>
          <p:nvPr>
            <p:ph idx="1" type="subTitle"/>
          </p:nvPr>
        </p:nvSpPr>
        <p:spPr>
          <a:xfrm>
            <a:off x="1858700" y="3413158"/>
            <a:ext cx="5361300" cy="52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1600"/>
              <a:buNone/>
              <a:defRPr sz="1600">
                <a:solidFill>
                  <a:schemeClr val="lt1"/>
                </a:solidFill>
              </a:defRPr>
            </a:lvl1pPr>
            <a:lvl2pPr lvl="1" algn="ctr">
              <a:lnSpc>
                <a:spcPct val="100000"/>
              </a:lnSpc>
              <a:spcBef>
                <a:spcPts val="0"/>
              </a:spcBef>
              <a:spcAft>
                <a:spcPts val="0"/>
              </a:spcAft>
              <a:buClr>
                <a:schemeClr val="lt1"/>
              </a:buClr>
              <a:buSzPts val="1600"/>
              <a:buNone/>
              <a:defRPr sz="1600">
                <a:solidFill>
                  <a:schemeClr val="lt1"/>
                </a:solidFill>
              </a:defRPr>
            </a:lvl2pPr>
            <a:lvl3pPr lvl="2" algn="ctr">
              <a:lnSpc>
                <a:spcPct val="100000"/>
              </a:lnSpc>
              <a:spcBef>
                <a:spcPts val="0"/>
              </a:spcBef>
              <a:spcAft>
                <a:spcPts val="0"/>
              </a:spcAft>
              <a:buClr>
                <a:schemeClr val="lt1"/>
              </a:buClr>
              <a:buSzPts val="1600"/>
              <a:buNone/>
              <a:defRPr sz="1600">
                <a:solidFill>
                  <a:schemeClr val="lt1"/>
                </a:solidFill>
              </a:defRPr>
            </a:lvl3pPr>
            <a:lvl4pPr lvl="3" algn="ctr">
              <a:lnSpc>
                <a:spcPct val="100000"/>
              </a:lnSpc>
              <a:spcBef>
                <a:spcPts val="0"/>
              </a:spcBef>
              <a:spcAft>
                <a:spcPts val="0"/>
              </a:spcAft>
              <a:buClr>
                <a:schemeClr val="lt1"/>
              </a:buClr>
              <a:buSzPts val="1600"/>
              <a:buNone/>
              <a:defRPr sz="1600">
                <a:solidFill>
                  <a:schemeClr val="lt1"/>
                </a:solidFill>
              </a:defRPr>
            </a:lvl4pPr>
            <a:lvl5pPr lvl="4" algn="ctr">
              <a:lnSpc>
                <a:spcPct val="100000"/>
              </a:lnSpc>
              <a:spcBef>
                <a:spcPts val="0"/>
              </a:spcBef>
              <a:spcAft>
                <a:spcPts val="0"/>
              </a:spcAft>
              <a:buClr>
                <a:schemeClr val="lt1"/>
              </a:buClr>
              <a:buSzPts val="1600"/>
              <a:buNone/>
              <a:defRPr sz="1600">
                <a:solidFill>
                  <a:schemeClr val="lt1"/>
                </a:solidFill>
              </a:defRPr>
            </a:lvl5pPr>
            <a:lvl6pPr lvl="5" algn="ctr">
              <a:lnSpc>
                <a:spcPct val="100000"/>
              </a:lnSpc>
              <a:spcBef>
                <a:spcPts val="0"/>
              </a:spcBef>
              <a:spcAft>
                <a:spcPts val="0"/>
              </a:spcAft>
              <a:buClr>
                <a:schemeClr val="lt1"/>
              </a:buClr>
              <a:buSzPts val="1600"/>
              <a:buNone/>
              <a:defRPr sz="1600">
                <a:solidFill>
                  <a:schemeClr val="lt1"/>
                </a:solidFill>
              </a:defRPr>
            </a:lvl6pPr>
            <a:lvl7pPr lvl="6" algn="ctr">
              <a:lnSpc>
                <a:spcPct val="100000"/>
              </a:lnSpc>
              <a:spcBef>
                <a:spcPts val="0"/>
              </a:spcBef>
              <a:spcAft>
                <a:spcPts val="0"/>
              </a:spcAft>
              <a:buClr>
                <a:schemeClr val="lt1"/>
              </a:buClr>
              <a:buSzPts val="1600"/>
              <a:buNone/>
              <a:defRPr sz="1600">
                <a:solidFill>
                  <a:schemeClr val="lt1"/>
                </a:solidFill>
              </a:defRPr>
            </a:lvl7pPr>
            <a:lvl8pPr lvl="7" algn="ctr">
              <a:lnSpc>
                <a:spcPct val="100000"/>
              </a:lnSpc>
              <a:spcBef>
                <a:spcPts val="0"/>
              </a:spcBef>
              <a:spcAft>
                <a:spcPts val="0"/>
              </a:spcAft>
              <a:buClr>
                <a:schemeClr val="lt1"/>
              </a:buClr>
              <a:buSzPts val="1600"/>
              <a:buNone/>
              <a:defRPr sz="1600">
                <a:solidFill>
                  <a:schemeClr val="lt1"/>
                </a:solidFill>
              </a:defRPr>
            </a:lvl8pPr>
            <a:lvl9pPr lvl="8" algn="ctr">
              <a:lnSpc>
                <a:spcPct val="100000"/>
              </a:lnSpc>
              <a:spcBef>
                <a:spcPts val="0"/>
              </a:spcBef>
              <a:spcAft>
                <a:spcPts val="0"/>
              </a:spcAft>
              <a:buClr>
                <a:schemeClr val="lt1"/>
              </a:buClr>
              <a:buSzPts val="1600"/>
              <a:buNone/>
              <a:defRPr sz="1600">
                <a:solidFill>
                  <a:schemeClr val="lt1"/>
                </a:solidFill>
              </a:defRPr>
            </a:lvl9pPr>
          </a:lstStyle>
          <a:p/>
        </p:txBody>
      </p:sp>
      <p:sp>
        <p:nvSpPr>
          <p:cNvPr id="36" name="Google Shape;36;p2"/>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bg>
      <p:bgPr>
        <a:solidFill>
          <a:schemeClr val="accent3"/>
        </a:solidFill>
      </p:bgPr>
    </p:bg>
    <p:spTree>
      <p:nvGrpSpPr>
        <p:cNvPr id="109" name="Shape 109"/>
        <p:cNvGrpSpPr/>
        <p:nvPr/>
      </p:nvGrpSpPr>
      <p:grpSpPr>
        <a:xfrm>
          <a:off x="0" y="0"/>
          <a:ext cx="0" cy="0"/>
          <a:chOff x="0" y="0"/>
          <a:chExt cx="0" cy="0"/>
        </a:xfrm>
      </p:grpSpPr>
      <p:sp>
        <p:nvSpPr>
          <p:cNvPr id="110" name="Google Shape;110;p11"/>
          <p:cNvSpPr/>
          <p:nvPr/>
        </p:nvSpPr>
        <p:spPr>
          <a:xfrm flipH="1">
            <a:off x="5569200" y="2834075"/>
            <a:ext cx="3574800" cy="2309400"/>
          </a:xfrm>
          <a:prstGeom prst="rtTriangl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11" name="Google Shape;111;p11"/>
          <p:cNvGrpSpPr/>
          <p:nvPr/>
        </p:nvGrpSpPr>
        <p:grpSpPr>
          <a:xfrm>
            <a:off x="5959222" y="4119576"/>
            <a:ext cx="2520952" cy="1024165"/>
            <a:chOff x="6917201" y="0"/>
            <a:chExt cx="2227777" cy="863400"/>
          </a:xfrm>
        </p:grpSpPr>
        <p:sp>
          <p:nvSpPr>
            <p:cNvPr id="112" name="Google Shape;112;p11"/>
            <p:cNvSpPr/>
            <p:nvPr/>
          </p:nvSpPr>
          <p:spPr>
            <a:xfrm>
              <a:off x="7641677"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1"/>
            <p:cNvSpPr/>
            <p:nvPr/>
          </p:nvSpPr>
          <p:spPr>
            <a:xfrm>
              <a:off x="7279439"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11"/>
            <p:cNvSpPr/>
            <p:nvPr/>
          </p:nvSpPr>
          <p:spPr>
            <a:xfrm>
              <a:off x="6917201"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15" name="Google Shape;115;p11"/>
          <p:cNvGrpSpPr/>
          <p:nvPr/>
        </p:nvGrpSpPr>
        <p:grpSpPr>
          <a:xfrm>
            <a:off x="199149" y="2"/>
            <a:ext cx="2795414" cy="1083308"/>
            <a:chOff x="6917201" y="0"/>
            <a:chExt cx="2227777" cy="863400"/>
          </a:xfrm>
        </p:grpSpPr>
        <p:sp>
          <p:nvSpPr>
            <p:cNvPr id="116" name="Google Shape;116;p11"/>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11"/>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1"/>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19" name="Google Shape;119;p11"/>
          <p:cNvSpPr txBox="1"/>
          <p:nvPr>
            <p:ph hasCustomPrompt="1" type="title"/>
          </p:nvPr>
        </p:nvSpPr>
        <p:spPr>
          <a:xfrm>
            <a:off x="1385850" y="1383850"/>
            <a:ext cx="6372300" cy="13797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dk2"/>
              </a:buClr>
              <a:buSzPts val="8600"/>
              <a:buNone/>
              <a:defRPr sz="8600">
                <a:solidFill>
                  <a:schemeClr val="dk2"/>
                </a:solidFill>
              </a:defRPr>
            </a:lvl1pPr>
            <a:lvl2pPr lvl="1" algn="ctr">
              <a:spcBef>
                <a:spcPts val="0"/>
              </a:spcBef>
              <a:spcAft>
                <a:spcPts val="0"/>
              </a:spcAft>
              <a:buClr>
                <a:schemeClr val="dk2"/>
              </a:buClr>
              <a:buSzPts val="8600"/>
              <a:buNone/>
              <a:defRPr sz="8600">
                <a:solidFill>
                  <a:schemeClr val="dk2"/>
                </a:solidFill>
              </a:defRPr>
            </a:lvl2pPr>
            <a:lvl3pPr lvl="2" algn="ctr">
              <a:spcBef>
                <a:spcPts val="0"/>
              </a:spcBef>
              <a:spcAft>
                <a:spcPts val="0"/>
              </a:spcAft>
              <a:buClr>
                <a:schemeClr val="dk2"/>
              </a:buClr>
              <a:buSzPts val="8600"/>
              <a:buNone/>
              <a:defRPr sz="8600">
                <a:solidFill>
                  <a:schemeClr val="dk2"/>
                </a:solidFill>
              </a:defRPr>
            </a:lvl3pPr>
            <a:lvl4pPr lvl="3" algn="ctr">
              <a:spcBef>
                <a:spcPts val="0"/>
              </a:spcBef>
              <a:spcAft>
                <a:spcPts val="0"/>
              </a:spcAft>
              <a:buClr>
                <a:schemeClr val="dk2"/>
              </a:buClr>
              <a:buSzPts val="8600"/>
              <a:buNone/>
              <a:defRPr sz="8600">
                <a:solidFill>
                  <a:schemeClr val="dk2"/>
                </a:solidFill>
              </a:defRPr>
            </a:lvl4pPr>
            <a:lvl5pPr lvl="4" algn="ctr">
              <a:spcBef>
                <a:spcPts val="0"/>
              </a:spcBef>
              <a:spcAft>
                <a:spcPts val="0"/>
              </a:spcAft>
              <a:buClr>
                <a:schemeClr val="dk2"/>
              </a:buClr>
              <a:buSzPts val="8600"/>
              <a:buNone/>
              <a:defRPr sz="8600">
                <a:solidFill>
                  <a:schemeClr val="dk2"/>
                </a:solidFill>
              </a:defRPr>
            </a:lvl5pPr>
            <a:lvl6pPr lvl="5" algn="ctr">
              <a:spcBef>
                <a:spcPts val="0"/>
              </a:spcBef>
              <a:spcAft>
                <a:spcPts val="0"/>
              </a:spcAft>
              <a:buClr>
                <a:schemeClr val="dk2"/>
              </a:buClr>
              <a:buSzPts val="8600"/>
              <a:buNone/>
              <a:defRPr sz="8600">
                <a:solidFill>
                  <a:schemeClr val="dk2"/>
                </a:solidFill>
              </a:defRPr>
            </a:lvl6pPr>
            <a:lvl7pPr lvl="6" algn="ctr">
              <a:spcBef>
                <a:spcPts val="0"/>
              </a:spcBef>
              <a:spcAft>
                <a:spcPts val="0"/>
              </a:spcAft>
              <a:buClr>
                <a:schemeClr val="dk2"/>
              </a:buClr>
              <a:buSzPts val="8600"/>
              <a:buNone/>
              <a:defRPr sz="8600">
                <a:solidFill>
                  <a:schemeClr val="dk2"/>
                </a:solidFill>
              </a:defRPr>
            </a:lvl7pPr>
            <a:lvl8pPr lvl="7" algn="ctr">
              <a:spcBef>
                <a:spcPts val="0"/>
              </a:spcBef>
              <a:spcAft>
                <a:spcPts val="0"/>
              </a:spcAft>
              <a:buClr>
                <a:schemeClr val="dk2"/>
              </a:buClr>
              <a:buSzPts val="8600"/>
              <a:buNone/>
              <a:defRPr sz="8600">
                <a:solidFill>
                  <a:schemeClr val="dk2"/>
                </a:solidFill>
              </a:defRPr>
            </a:lvl8pPr>
            <a:lvl9pPr lvl="8" algn="ctr">
              <a:spcBef>
                <a:spcPts val="0"/>
              </a:spcBef>
              <a:spcAft>
                <a:spcPts val="0"/>
              </a:spcAft>
              <a:buClr>
                <a:schemeClr val="dk2"/>
              </a:buClr>
              <a:buSzPts val="8600"/>
              <a:buNone/>
              <a:defRPr sz="8600">
                <a:solidFill>
                  <a:schemeClr val="dk2"/>
                </a:solidFill>
              </a:defRPr>
            </a:lvl9pPr>
          </a:lstStyle>
          <a:p>
            <a:r>
              <a:t>xx%</a:t>
            </a:r>
          </a:p>
        </p:txBody>
      </p:sp>
      <p:sp>
        <p:nvSpPr>
          <p:cNvPr id="120" name="Google Shape;120;p11"/>
          <p:cNvSpPr txBox="1"/>
          <p:nvPr>
            <p:ph idx="1" type="body"/>
          </p:nvPr>
        </p:nvSpPr>
        <p:spPr>
          <a:xfrm>
            <a:off x="1385850" y="2863850"/>
            <a:ext cx="6372300" cy="641100"/>
          </a:xfrm>
          <a:prstGeom prst="rect">
            <a:avLst/>
          </a:prstGeom>
        </p:spPr>
        <p:txBody>
          <a:bodyPr anchorCtr="0" anchor="t" bIns="91425" lIns="91425" spcFirstLastPara="1" rIns="91425" wrap="square" tIns="91425">
            <a:normAutofit/>
          </a:bodyPr>
          <a:lstStyle>
            <a:lvl1pPr indent="-311150" lvl="0" marL="457200" algn="ctr">
              <a:spcBef>
                <a:spcPts val="0"/>
              </a:spcBef>
              <a:spcAft>
                <a:spcPts val="0"/>
              </a:spcAft>
              <a:buSzPts val="1300"/>
              <a:buChar char="●"/>
              <a:defRPr/>
            </a:lvl1pPr>
            <a:lvl2pPr indent="-298450" lvl="1" marL="914400" algn="ctr">
              <a:spcBef>
                <a:spcPts val="0"/>
              </a:spcBef>
              <a:spcAft>
                <a:spcPts val="0"/>
              </a:spcAft>
              <a:buSzPts val="1100"/>
              <a:buChar char="○"/>
              <a:defRPr/>
            </a:lvl2pPr>
            <a:lvl3pPr indent="-298450" lvl="2" marL="1371600" algn="ctr">
              <a:spcBef>
                <a:spcPts val="0"/>
              </a:spcBef>
              <a:spcAft>
                <a:spcPts val="0"/>
              </a:spcAft>
              <a:buSzPts val="1100"/>
              <a:buChar char="■"/>
              <a:defRPr/>
            </a:lvl3pPr>
            <a:lvl4pPr indent="-298450" lvl="3" marL="1828800" algn="ctr">
              <a:spcBef>
                <a:spcPts val="0"/>
              </a:spcBef>
              <a:spcAft>
                <a:spcPts val="0"/>
              </a:spcAft>
              <a:buSzPts val="1100"/>
              <a:buChar char="●"/>
              <a:defRPr/>
            </a:lvl4pPr>
            <a:lvl5pPr indent="-298450" lvl="4" marL="2286000" algn="ctr">
              <a:spcBef>
                <a:spcPts val="0"/>
              </a:spcBef>
              <a:spcAft>
                <a:spcPts val="0"/>
              </a:spcAft>
              <a:buSzPts val="1100"/>
              <a:buChar char="○"/>
              <a:defRPr/>
            </a:lvl5pPr>
            <a:lvl6pPr indent="-298450" lvl="5" marL="2743200" algn="ctr">
              <a:spcBef>
                <a:spcPts val="0"/>
              </a:spcBef>
              <a:spcAft>
                <a:spcPts val="0"/>
              </a:spcAft>
              <a:buSzPts val="1100"/>
              <a:buChar char="■"/>
              <a:defRPr/>
            </a:lvl6pPr>
            <a:lvl7pPr indent="-298450" lvl="6" marL="3200400" algn="ctr">
              <a:spcBef>
                <a:spcPts val="0"/>
              </a:spcBef>
              <a:spcAft>
                <a:spcPts val="0"/>
              </a:spcAft>
              <a:buSzPts val="1100"/>
              <a:buChar char="●"/>
              <a:defRPr/>
            </a:lvl7pPr>
            <a:lvl8pPr indent="-298450" lvl="7" marL="3657600" algn="ctr">
              <a:spcBef>
                <a:spcPts val="0"/>
              </a:spcBef>
              <a:spcAft>
                <a:spcPts val="0"/>
              </a:spcAft>
              <a:buSzPts val="1100"/>
              <a:buChar char="○"/>
              <a:defRPr/>
            </a:lvl8pPr>
            <a:lvl9pPr indent="-298450" lvl="8" marL="4114800" algn="ctr">
              <a:spcBef>
                <a:spcPts val="0"/>
              </a:spcBef>
              <a:spcAft>
                <a:spcPts val="0"/>
              </a:spcAft>
              <a:buSzPts val="1100"/>
              <a:buChar char="■"/>
              <a:defRPr/>
            </a:lvl9pPr>
          </a:lstStyle>
          <a:p/>
        </p:txBody>
      </p:sp>
      <p:sp>
        <p:nvSpPr>
          <p:cNvPr id="121" name="Google Shape;121;p11"/>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2" name="Shape 122"/>
        <p:cNvGrpSpPr/>
        <p:nvPr/>
      </p:nvGrpSpPr>
      <p:grpSpPr>
        <a:xfrm>
          <a:off x="0" y="0"/>
          <a:ext cx="0" cy="0"/>
          <a:chOff x="0" y="0"/>
          <a:chExt cx="0" cy="0"/>
        </a:xfrm>
      </p:grpSpPr>
      <p:sp>
        <p:nvSpPr>
          <p:cNvPr id="123" name="Google Shape;123;p12"/>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accent6"/>
        </a:solidFill>
      </p:bgPr>
    </p:bg>
    <p:spTree>
      <p:nvGrpSpPr>
        <p:cNvPr id="128" name="Shape 128"/>
        <p:cNvGrpSpPr/>
        <p:nvPr/>
      </p:nvGrpSpPr>
      <p:grpSpPr>
        <a:xfrm>
          <a:off x="0" y="0"/>
          <a:ext cx="0" cy="0"/>
          <a:chOff x="0" y="0"/>
          <a:chExt cx="0" cy="0"/>
        </a:xfrm>
      </p:grpSpPr>
      <p:sp>
        <p:nvSpPr>
          <p:cNvPr id="129" name="Google Shape;129;p14"/>
          <p:cNvSpPr/>
          <p:nvPr/>
        </p:nvSpPr>
        <p:spPr>
          <a:xfrm>
            <a:off x="31" y="2824500"/>
            <a:ext cx="7370400" cy="2319000"/>
          </a:xfrm>
          <a:prstGeom prst="rtTriangl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 name="Google Shape;130;p14"/>
          <p:cNvSpPr/>
          <p:nvPr/>
        </p:nvSpPr>
        <p:spPr>
          <a:xfrm flipH="1">
            <a:off x="3582600" y="1550700"/>
            <a:ext cx="5561400" cy="35928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 name="Google Shape;131;p14"/>
          <p:cNvSpPr/>
          <p:nvPr/>
        </p:nvSpPr>
        <p:spPr>
          <a:xfrm rot="10800000">
            <a:off x="5058905" y="0"/>
            <a:ext cx="4085100" cy="20526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2" name="Google Shape;132;p14"/>
          <p:cNvSpPr/>
          <p:nvPr/>
        </p:nvSpPr>
        <p:spPr>
          <a:xfrm>
            <a:off x="20327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33" name="Google Shape;133;p14"/>
          <p:cNvGrpSpPr/>
          <p:nvPr/>
        </p:nvGrpSpPr>
        <p:grpSpPr>
          <a:xfrm>
            <a:off x="255200" y="592"/>
            <a:ext cx="2250363" cy="1044300"/>
            <a:chOff x="255200" y="592"/>
            <a:chExt cx="2250363" cy="1044300"/>
          </a:xfrm>
        </p:grpSpPr>
        <p:sp>
          <p:nvSpPr>
            <p:cNvPr id="134" name="Google Shape;134;p14"/>
            <p:cNvSpPr/>
            <p:nvPr/>
          </p:nvSpPr>
          <p:spPr>
            <a:xfrm>
              <a:off x="764063"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5" name="Google Shape;135;p14"/>
            <p:cNvSpPr/>
            <p:nvPr/>
          </p:nvSpPr>
          <p:spPr>
            <a:xfrm>
              <a:off x="509632"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6" name="Google Shape;136;p14"/>
            <p:cNvSpPr/>
            <p:nvPr/>
          </p:nvSpPr>
          <p:spPr>
            <a:xfrm>
              <a:off x="255200"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37" name="Google Shape;137;p14"/>
          <p:cNvGrpSpPr/>
          <p:nvPr/>
        </p:nvGrpSpPr>
        <p:grpSpPr>
          <a:xfrm>
            <a:off x="905395" y="592"/>
            <a:ext cx="2250363" cy="1044300"/>
            <a:chOff x="905395" y="592"/>
            <a:chExt cx="2250363" cy="1044300"/>
          </a:xfrm>
        </p:grpSpPr>
        <p:sp>
          <p:nvSpPr>
            <p:cNvPr id="138" name="Google Shape;138;p14"/>
            <p:cNvSpPr/>
            <p:nvPr/>
          </p:nvSpPr>
          <p:spPr>
            <a:xfrm>
              <a:off x="1414258"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9" name="Google Shape;139;p14"/>
            <p:cNvSpPr/>
            <p:nvPr/>
          </p:nvSpPr>
          <p:spPr>
            <a:xfrm>
              <a:off x="1159826"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0" name="Google Shape;140;p14"/>
            <p:cNvSpPr/>
            <p:nvPr/>
          </p:nvSpPr>
          <p:spPr>
            <a:xfrm>
              <a:off x="905395"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41" name="Google Shape;141;p14"/>
          <p:cNvGrpSpPr/>
          <p:nvPr/>
        </p:nvGrpSpPr>
        <p:grpSpPr>
          <a:xfrm>
            <a:off x="7057468" y="5088"/>
            <a:ext cx="1851282" cy="752108"/>
            <a:chOff x="6917201" y="0"/>
            <a:chExt cx="2227777" cy="863400"/>
          </a:xfrm>
        </p:grpSpPr>
        <p:sp>
          <p:nvSpPr>
            <p:cNvPr id="142" name="Google Shape;142;p14"/>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p14"/>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4" name="Google Shape;144;p14"/>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45" name="Google Shape;145;p14"/>
          <p:cNvGrpSpPr/>
          <p:nvPr/>
        </p:nvGrpSpPr>
        <p:grpSpPr>
          <a:xfrm>
            <a:off x="6553032" y="4217852"/>
            <a:ext cx="2389068" cy="925737"/>
            <a:chOff x="6917201" y="0"/>
            <a:chExt cx="2227777" cy="863400"/>
          </a:xfrm>
        </p:grpSpPr>
        <p:sp>
          <p:nvSpPr>
            <p:cNvPr id="146" name="Google Shape;146;p14"/>
            <p:cNvSpPr/>
            <p:nvPr/>
          </p:nvSpPr>
          <p:spPr>
            <a:xfrm>
              <a:off x="7641677"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7" name="Google Shape;147;p14"/>
            <p:cNvSpPr/>
            <p:nvPr/>
          </p:nvSpPr>
          <p:spPr>
            <a:xfrm>
              <a:off x="7279439"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8" name="Google Shape;148;p14"/>
            <p:cNvSpPr/>
            <p:nvPr/>
          </p:nvSpPr>
          <p:spPr>
            <a:xfrm>
              <a:off x="6917201"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49" name="Google Shape;149;p14"/>
          <p:cNvGrpSpPr/>
          <p:nvPr/>
        </p:nvGrpSpPr>
        <p:grpSpPr>
          <a:xfrm>
            <a:off x="199149" y="4055652"/>
            <a:ext cx="2795414" cy="1083308"/>
            <a:chOff x="6917201" y="0"/>
            <a:chExt cx="2227777" cy="863400"/>
          </a:xfrm>
        </p:grpSpPr>
        <p:sp>
          <p:nvSpPr>
            <p:cNvPr id="150" name="Google Shape;150;p14"/>
            <p:cNvSpPr/>
            <p:nvPr/>
          </p:nvSpPr>
          <p:spPr>
            <a:xfrm>
              <a:off x="7641677"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1" name="Google Shape;151;p14"/>
            <p:cNvSpPr/>
            <p:nvPr/>
          </p:nvSpPr>
          <p:spPr>
            <a:xfrm>
              <a:off x="7279439"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2" name="Google Shape;152;p14"/>
            <p:cNvSpPr/>
            <p:nvPr/>
          </p:nvSpPr>
          <p:spPr>
            <a:xfrm>
              <a:off x="6917201"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53" name="Google Shape;153;p14"/>
          <p:cNvSpPr txBox="1"/>
          <p:nvPr>
            <p:ph type="ctrTitle"/>
          </p:nvPr>
        </p:nvSpPr>
        <p:spPr>
          <a:xfrm>
            <a:off x="1858703" y="1822833"/>
            <a:ext cx="5361300" cy="1448100"/>
          </a:xfrm>
          <a:prstGeom prst="rect">
            <a:avLst/>
          </a:prstGeom>
        </p:spPr>
        <p:txBody>
          <a:bodyPr anchorCtr="0" anchor="ctr" bIns="91425" lIns="91425" spcFirstLastPara="1" rIns="91425" wrap="square" tIns="91425">
            <a:noAutofit/>
          </a:bodyPr>
          <a:lstStyle>
            <a:lvl1pPr lvl="0" rtl="0" algn="ctr">
              <a:spcBef>
                <a:spcPts val="0"/>
              </a:spcBef>
              <a:spcAft>
                <a:spcPts val="0"/>
              </a:spcAft>
              <a:buSzPts val="3800"/>
              <a:buNone/>
              <a:defRPr sz="3800"/>
            </a:lvl1pPr>
            <a:lvl2pPr lvl="1" rtl="0" algn="ctr">
              <a:spcBef>
                <a:spcPts val="0"/>
              </a:spcBef>
              <a:spcAft>
                <a:spcPts val="0"/>
              </a:spcAft>
              <a:buSzPts val="3800"/>
              <a:buNone/>
              <a:defRPr sz="3800"/>
            </a:lvl2pPr>
            <a:lvl3pPr lvl="2" rtl="0" algn="ctr">
              <a:spcBef>
                <a:spcPts val="0"/>
              </a:spcBef>
              <a:spcAft>
                <a:spcPts val="0"/>
              </a:spcAft>
              <a:buSzPts val="3800"/>
              <a:buNone/>
              <a:defRPr sz="3800"/>
            </a:lvl3pPr>
            <a:lvl4pPr lvl="3" rtl="0" algn="ctr">
              <a:spcBef>
                <a:spcPts val="0"/>
              </a:spcBef>
              <a:spcAft>
                <a:spcPts val="0"/>
              </a:spcAft>
              <a:buSzPts val="3800"/>
              <a:buNone/>
              <a:defRPr sz="3800"/>
            </a:lvl4pPr>
            <a:lvl5pPr lvl="4" rtl="0" algn="ctr">
              <a:spcBef>
                <a:spcPts val="0"/>
              </a:spcBef>
              <a:spcAft>
                <a:spcPts val="0"/>
              </a:spcAft>
              <a:buSzPts val="3800"/>
              <a:buNone/>
              <a:defRPr sz="3800"/>
            </a:lvl5pPr>
            <a:lvl6pPr lvl="5" rtl="0" algn="ctr">
              <a:spcBef>
                <a:spcPts val="0"/>
              </a:spcBef>
              <a:spcAft>
                <a:spcPts val="0"/>
              </a:spcAft>
              <a:buSzPts val="3800"/>
              <a:buNone/>
              <a:defRPr sz="3800"/>
            </a:lvl6pPr>
            <a:lvl7pPr lvl="6" rtl="0" algn="ctr">
              <a:spcBef>
                <a:spcPts val="0"/>
              </a:spcBef>
              <a:spcAft>
                <a:spcPts val="0"/>
              </a:spcAft>
              <a:buSzPts val="3800"/>
              <a:buNone/>
              <a:defRPr sz="3800"/>
            </a:lvl7pPr>
            <a:lvl8pPr lvl="7" rtl="0" algn="ctr">
              <a:spcBef>
                <a:spcPts val="0"/>
              </a:spcBef>
              <a:spcAft>
                <a:spcPts val="0"/>
              </a:spcAft>
              <a:buSzPts val="3800"/>
              <a:buNone/>
              <a:defRPr sz="3800"/>
            </a:lvl8pPr>
            <a:lvl9pPr lvl="8" rtl="0" algn="ctr">
              <a:spcBef>
                <a:spcPts val="0"/>
              </a:spcBef>
              <a:spcAft>
                <a:spcPts val="0"/>
              </a:spcAft>
              <a:buSzPts val="3800"/>
              <a:buNone/>
              <a:defRPr sz="3800"/>
            </a:lvl9pPr>
          </a:lstStyle>
          <a:p/>
        </p:txBody>
      </p:sp>
      <p:sp>
        <p:nvSpPr>
          <p:cNvPr id="154" name="Google Shape;154;p14"/>
          <p:cNvSpPr txBox="1"/>
          <p:nvPr>
            <p:ph idx="1" type="subTitle"/>
          </p:nvPr>
        </p:nvSpPr>
        <p:spPr>
          <a:xfrm>
            <a:off x="1858700" y="3413158"/>
            <a:ext cx="5361300" cy="5226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Clr>
                <a:schemeClr val="lt1"/>
              </a:buClr>
              <a:buSzPts val="1600"/>
              <a:buNone/>
              <a:defRPr sz="1600">
                <a:solidFill>
                  <a:schemeClr val="lt1"/>
                </a:solidFill>
              </a:defRPr>
            </a:lvl1pPr>
            <a:lvl2pPr lvl="1" rtl="0" algn="ctr">
              <a:lnSpc>
                <a:spcPct val="100000"/>
              </a:lnSpc>
              <a:spcBef>
                <a:spcPts val="0"/>
              </a:spcBef>
              <a:spcAft>
                <a:spcPts val="0"/>
              </a:spcAft>
              <a:buClr>
                <a:schemeClr val="lt1"/>
              </a:buClr>
              <a:buSzPts val="1600"/>
              <a:buNone/>
              <a:defRPr sz="1600">
                <a:solidFill>
                  <a:schemeClr val="lt1"/>
                </a:solidFill>
              </a:defRPr>
            </a:lvl2pPr>
            <a:lvl3pPr lvl="2" rtl="0" algn="ctr">
              <a:lnSpc>
                <a:spcPct val="100000"/>
              </a:lnSpc>
              <a:spcBef>
                <a:spcPts val="0"/>
              </a:spcBef>
              <a:spcAft>
                <a:spcPts val="0"/>
              </a:spcAft>
              <a:buClr>
                <a:schemeClr val="lt1"/>
              </a:buClr>
              <a:buSzPts val="1600"/>
              <a:buNone/>
              <a:defRPr sz="1600">
                <a:solidFill>
                  <a:schemeClr val="lt1"/>
                </a:solidFill>
              </a:defRPr>
            </a:lvl3pPr>
            <a:lvl4pPr lvl="3" rtl="0" algn="ctr">
              <a:lnSpc>
                <a:spcPct val="100000"/>
              </a:lnSpc>
              <a:spcBef>
                <a:spcPts val="0"/>
              </a:spcBef>
              <a:spcAft>
                <a:spcPts val="0"/>
              </a:spcAft>
              <a:buClr>
                <a:schemeClr val="lt1"/>
              </a:buClr>
              <a:buSzPts val="1600"/>
              <a:buNone/>
              <a:defRPr sz="1600">
                <a:solidFill>
                  <a:schemeClr val="lt1"/>
                </a:solidFill>
              </a:defRPr>
            </a:lvl4pPr>
            <a:lvl5pPr lvl="4" rtl="0" algn="ctr">
              <a:lnSpc>
                <a:spcPct val="100000"/>
              </a:lnSpc>
              <a:spcBef>
                <a:spcPts val="0"/>
              </a:spcBef>
              <a:spcAft>
                <a:spcPts val="0"/>
              </a:spcAft>
              <a:buClr>
                <a:schemeClr val="lt1"/>
              </a:buClr>
              <a:buSzPts val="1600"/>
              <a:buNone/>
              <a:defRPr sz="1600">
                <a:solidFill>
                  <a:schemeClr val="lt1"/>
                </a:solidFill>
              </a:defRPr>
            </a:lvl5pPr>
            <a:lvl6pPr lvl="5" rtl="0" algn="ctr">
              <a:lnSpc>
                <a:spcPct val="100000"/>
              </a:lnSpc>
              <a:spcBef>
                <a:spcPts val="0"/>
              </a:spcBef>
              <a:spcAft>
                <a:spcPts val="0"/>
              </a:spcAft>
              <a:buClr>
                <a:schemeClr val="lt1"/>
              </a:buClr>
              <a:buSzPts val="1600"/>
              <a:buNone/>
              <a:defRPr sz="1600">
                <a:solidFill>
                  <a:schemeClr val="lt1"/>
                </a:solidFill>
              </a:defRPr>
            </a:lvl6pPr>
            <a:lvl7pPr lvl="6" rtl="0" algn="ctr">
              <a:lnSpc>
                <a:spcPct val="100000"/>
              </a:lnSpc>
              <a:spcBef>
                <a:spcPts val="0"/>
              </a:spcBef>
              <a:spcAft>
                <a:spcPts val="0"/>
              </a:spcAft>
              <a:buClr>
                <a:schemeClr val="lt1"/>
              </a:buClr>
              <a:buSzPts val="1600"/>
              <a:buNone/>
              <a:defRPr sz="1600">
                <a:solidFill>
                  <a:schemeClr val="lt1"/>
                </a:solidFill>
              </a:defRPr>
            </a:lvl7pPr>
            <a:lvl8pPr lvl="7" rtl="0" algn="ctr">
              <a:lnSpc>
                <a:spcPct val="100000"/>
              </a:lnSpc>
              <a:spcBef>
                <a:spcPts val="0"/>
              </a:spcBef>
              <a:spcAft>
                <a:spcPts val="0"/>
              </a:spcAft>
              <a:buClr>
                <a:schemeClr val="lt1"/>
              </a:buClr>
              <a:buSzPts val="1600"/>
              <a:buNone/>
              <a:defRPr sz="1600">
                <a:solidFill>
                  <a:schemeClr val="lt1"/>
                </a:solidFill>
              </a:defRPr>
            </a:lvl8pPr>
            <a:lvl9pPr lvl="8" rtl="0" algn="ctr">
              <a:lnSpc>
                <a:spcPct val="100000"/>
              </a:lnSpc>
              <a:spcBef>
                <a:spcPts val="0"/>
              </a:spcBef>
              <a:spcAft>
                <a:spcPts val="0"/>
              </a:spcAft>
              <a:buClr>
                <a:schemeClr val="lt1"/>
              </a:buClr>
              <a:buSzPts val="1600"/>
              <a:buNone/>
              <a:defRPr sz="1600">
                <a:solidFill>
                  <a:schemeClr val="lt1"/>
                </a:solidFill>
              </a:defRPr>
            </a:lvl9pPr>
          </a:lstStyle>
          <a:p/>
        </p:txBody>
      </p:sp>
      <p:sp>
        <p:nvSpPr>
          <p:cNvPr id="155" name="Google Shape;155;p14"/>
          <p:cNvSpPr txBox="1"/>
          <p:nvPr>
            <p:ph idx="12" type="sldNum"/>
          </p:nvPr>
        </p:nvSpPr>
        <p:spPr>
          <a:xfrm>
            <a:off x="8390734" y="4543668"/>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accent3"/>
        </a:solidFill>
      </p:bgPr>
    </p:bg>
    <p:spTree>
      <p:nvGrpSpPr>
        <p:cNvPr id="156" name="Shape 156"/>
        <p:cNvGrpSpPr/>
        <p:nvPr/>
      </p:nvGrpSpPr>
      <p:grpSpPr>
        <a:xfrm>
          <a:off x="0" y="0"/>
          <a:ext cx="0" cy="0"/>
          <a:chOff x="0" y="0"/>
          <a:chExt cx="0" cy="0"/>
        </a:xfrm>
      </p:grpSpPr>
      <p:sp>
        <p:nvSpPr>
          <p:cNvPr id="157" name="Google Shape;157;p15"/>
          <p:cNvSpPr/>
          <p:nvPr/>
        </p:nvSpPr>
        <p:spPr>
          <a:xfrm flipH="1">
            <a:off x="4757100" y="2309400"/>
            <a:ext cx="4386900" cy="2834100"/>
          </a:xfrm>
          <a:prstGeom prst="rtTriangl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58" name="Google Shape;158;p15"/>
          <p:cNvGrpSpPr/>
          <p:nvPr/>
        </p:nvGrpSpPr>
        <p:grpSpPr>
          <a:xfrm>
            <a:off x="5594191" y="3961115"/>
            <a:ext cx="2910145" cy="1182340"/>
            <a:chOff x="6917201" y="0"/>
            <a:chExt cx="2227777" cy="863400"/>
          </a:xfrm>
        </p:grpSpPr>
        <p:sp>
          <p:nvSpPr>
            <p:cNvPr id="159" name="Google Shape;159;p15"/>
            <p:cNvSpPr/>
            <p:nvPr/>
          </p:nvSpPr>
          <p:spPr>
            <a:xfrm>
              <a:off x="7641677"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0" name="Google Shape;160;p15"/>
            <p:cNvSpPr/>
            <p:nvPr/>
          </p:nvSpPr>
          <p:spPr>
            <a:xfrm>
              <a:off x="7279439"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1" name="Google Shape;161;p15"/>
            <p:cNvSpPr/>
            <p:nvPr/>
          </p:nvSpPr>
          <p:spPr>
            <a:xfrm>
              <a:off x="6917201"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62" name="Google Shape;162;p15"/>
          <p:cNvGrpSpPr/>
          <p:nvPr/>
        </p:nvGrpSpPr>
        <p:grpSpPr>
          <a:xfrm>
            <a:off x="199149" y="2"/>
            <a:ext cx="2795414" cy="1083308"/>
            <a:chOff x="6917201" y="0"/>
            <a:chExt cx="2227777" cy="863400"/>
          </a:xfrm>
        </p:grpSpPr>
        <p:sp>
          <p:nvSpPr>
            <p:cNvPr id="163" name="Google Shape;163;p15"/>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4" name="Google Shape;164;p15"/>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5" name="Google Shape;165;p15"/>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66" name="Google Shape;166;p15"/>
          <p:cNvSpPr txBox="1"/>
          <p:nvPr>
            <p:ph type="title"/>
          </p:nvPr>
        </p:nvSpPr>
        <p:spPr>
          <a:xfrm>
            <a:off x="1888684" y="1746100"/>
            <a:ext cx="5377500" cy="1646100"/>
          </a:xfrm>
          <a:prstGeom prst="rect">
            <a:avLst/>
          </a:prstGeom>
        </p:spPr>
        <p:txBody>
          <a:bodyPr anchorCtr="0" anchor="ctr" bIns="91425" lIns="91425" spcFirstLastPara="1" rIns="91425" wrap="square" tIns="91425">
            <a:noAutofit/>
          </a:bodyPr>
          <a:lstStyle>
            <a:lvl1pPr lvl="0" rtl="0" algn="ctr">
              <a:spcBef>
                <a:spcPts val="0"/>
              </a:spcBef>
              <a:spcAft>
                <a:spcPts val="0"/>
              </a:spcAft>
              <a:buClr>
                <a:schemeClr val="dk2"/>
              </a:buClr>
              <a:buSzPts val="3200"/>
              <a:buNone/>
              <a:defRPr sz="3200">
                <a:solidFill>
                  <a:schemeClr val="dk2"/>
                </a:solidFill>
              </a:defRPr>
            </a:lvl1pPr>
            <a:lvl2pPr lvl="1" rtl="0" algn="ctr">
              <a:spcBef>
                <a:spcPts val="0"/>
              </a:spcBef>
              <a:spcAft>
                <a:spcPts val="0"/>
              </a:spcAft>
              <a:buClr>
                <a:schemeClr val="dk2"/>
              </a:buClr>
              <a:buSzPts val="3200"/>
              <a:buNone/>
              <a:defRPr sz="3200">
                <a:solidFill>
                  <a:schemeClr val="dk2"/>
                </a:solidFill>
              </a:defRPr>
            </a:lvl2pPr>
            <a:lvl3pPr lvl="2" rtl="0" algn="ctr">
              <a:spcBef>
                <a:spcPts val="0"/>
              </a:spcBef>
              <a:spcAft>
                <a:spcPts val="0"/>
              </a:spcAft>
              <a:buClr>
                <a:schemeClr val="dk2"/>
              </a:buClr>
              <a:buSzPts val="3200"/>
              <a:buNone/>
              <a:defRPr sz="3200">
                <a:solidFill>
                  <a:schemeClr val="dk2"/>
                </a:solidFill>
              </a:defRPr>
            </a:lvl3pPr>
            <a:lvl4pPr lvl="3" rtl="0" algn="ctr">
              <a:spcBef>
                <a:spcPts val="0"/>
              </a:spcBef>
              <a:spcAft>
                <a:spcPts val="0"/>
              </a:spcAft>
              <a:buClr>
                <a:schemeClr val="dk2"/>
              </a:buClr>
              <a:buSzPts val="3200"/>
              <a:buNone/>
              <a:defRPr sz="3200">
                <a:solidFill>
                  <a:schemeClr val="dk2"/>
                </a:solidFill>
              </a:defRPr>
            </a:lvl4pPr>
            <a:lvl5pPr lvl="4" rtl="0" algn="ctr">
              <a:spcBef>
                <a:spcPts val="0"/>
              </a:spcBef>
              <a:spcAft>
                <a:spcPts val="0"/>
              </a:spcAft>
              <a:buClr>
                <a:schemeClr val="dk2"/>
              </a:buClr>
              <a:buSzPts val="3200"/>
              <a:buNone/>
              <a:defRPr sz="3200">
                <a:solidFill>
                  <a:schemeClr val="dk2"/>
                </a:solidFill>
              </a:defRPr>
            </a:lvl5pPr>
            <a:lvl6pPr lvl="5" rtl="0" algn="ctr">
              <a:spcBef>
                <a:spcPts val="0"/>
              </a:spcBef>
              <a:spcAft>
                <a:spcPts val="0"/>
              </a:spcAft>
              <a:buClr>
                <a:schemeClr val="dk2"/>
              </a:buClr>
              <a:buSzPts val="3200"/>
              <a:buNone/>
              <a:defRPr sz="3200">
                <a:solidFill>
                  <a:schemeClr val="dk2"/>
                </a:solidFill>
              </a:defRPr>
            </a:lvl6pPr>
            <a:lvl7pPr lvl="6" rtl="0" algn="ctr">
              <a:spcBef>
                <a:spcPts val="0"/>
              </a:spcBef>
              <a:spcAft>
                <a:spcPts val="0"/>
              </a:spcAft>
              <a:buClr>
                <a:schemeClr val="dk2"/>
              </a:buClr>
              <a:buSzPts val="3200"/>
              <a:buNone/>
              <a:defRPr sz="3200">
                <a:solidFill>
                  <a:schemeClr val="dk2"/>
                </a:solidFill>
              </a:defRPr>
            </a:lvl7pPr>
            <a:lvl8pPr lvl="7" rtl="0" algn="ctr">
              <a:spcBef>
                <a:spcPts val="0"/>
              </a:spcBef>
              <a:spcAft>
                <a:spcPts val="0"/>
              </a:spcAft>
              <a:buClr>
                <a:schemeClr val="dk2"/>
              </a:buClr>
              <a:buSzPts val="3200"/>
              <a:buNone/>
              <a:defRPr sz="3200">
                <a:solidFill>
                  <a:schemeClr val="dk2"/>
                </a:solidFill>
              </a:defRPr>
            </a:lvl8pPr>
            <a:lvl9pPr lvl="8" rtl="0" algn="ctr">
              <a:spcBef>
                <a:spcPts val="0"/>
              </a:spcBef>
              <a:spcAft>
                <a:spcPts val="0"/>
              </a:spcAft>
              <a:buClr>
                <a:schemeClr val="dk2"/>
              </a:buClr>
              <a:buSzPts val="3200"/>
              <a:buNone/>
              <a:defRPr sz="3200">
                <a:solidFill>
                  <a:schemeClr val="dk2"/>
                </a:solidFill>
              </a:defRPr>
            </a:lvl9pPr>
          </a:lstStyle>
          <a:p/>
        </p:txBody>
      </p:sp>
      <p:sp>
        <p:nvSpPr>
          <p:cNvPr id="167" name="Google Shape;167;p15"/>
          <p:cNvSpPr txBox="1"/>
          <p:nvPr>
            <p:ph idx="12" type="sldNum"/>
          </p:nvPr>
        </p:nvSpPr>
        <p:spPr>
          <a:xfrm>
            <a:off x="8390734" y="4543668"/>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bg>
      <p:bgPr>
        <a:solidFill>
          <a:schemeClr val="dk2"/>
        </a:solidFill>
      </p:bgPr>
    </p:bg>
    <p:spTree>
      <p:nvGrpSpPr>
        <p:cNvPr id="168" name="Shape 168"/>
        <p:cNvGrpSpPr/>
        <p:nvPr/>
      </p:nvGrpSpPr>
      <p:grpSpPr>
        <a:xfrm>
          <a:off x="0" y="0"/>
          <a:ext cx="0" cy="0"/>
          <a:chOff x="0" y="0"/>
          <a:chExt cx="0" cy="0"/>
        </a:xfrm>
      </p:grpSpPr>
      <p:sp>
        <p:nvSpPr>
          <p:cNvPr id="169" name="Google Shape;169;p16"/>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0" name="Google Shape;170;p16"/>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1" name="Google Shape;171;p16"/>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2" name="Google Shape;172;p16"/>
          <p:cNvSpPr txBox="1"/>
          <p:nvPr>
            <p:ph type="title"/>
          </p:nvPr>
        </p:nvSpPr>
        <p:spPr>
          <a:xfrm>
            <a:off x="819150" y="845600"/>
            <a:ext cx="7505700" cy="954600"/>
          </a:xfrm>
          <a:prstGeom prst="rect">
            <a:avLst/>
          </a:prstGeom>
        </p:spPr>
        <p:txBody>
          <a:bodyPr anchorCtr="0" anchor="t" bIns="91425" lIns="91425" spcFirstLastPara="1" rIns="91425" wrap="square" tIns="91425">
            <a:noAutofit/>
          </a:bodyPr>
          <a:lstStyle>
            <a:lvl1pPr lvl="0" rtl="0">
              <a:spcBef>
                <a:spcPts val="0"/>
              </a:spcBef>
              <a:spcAft>
                <a:spcPts val="0"/>
              </a:spcAft>
              <a:buSzPts val="3000"/>
              <a:buNone/>
              <a:defRPr sz="30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p:txBody>
      </p:sp>
      <p:sp>
        <p:nvSpPr>
          <p:cNvPr id="173" name="Google Shape;173;p16"/>
          <p:cNvSpPr txBox="1"/>
          <p:nvPr>
            <p:ph idx="1" type="body"/>
          </p:nvPr>
        </p:nvSpPr>
        <p:spPr>
          <a:xfrm>
            <a:off x="819150" y="1990725"/>
            <a:ext cx="7505700" cy="2448000"/>
          </a:xfrm>
          <a:prstGeom prst="rect">
            <a:avLst/>
          </a:prstGeom>
        </p:spPr>
        <p:txBody>
          <a:bodyPr anchorCtr="0" anchor="t" bIns="91425" lIns="91425" spcFirstLastPara="1" rIns="91425" wrap="square" tIns="91425">
            <a:noAutofit/>
          </a:bodyPr>
          <a:lstStyle>
            <a:lvl1pPr indent="-311150" lvl="0" marL="457200" rtl="0">
              <a:spcBef>
                <a:spcPts val="0"/>
              </a:spcBef>
              <a:spcAft>
                <a:spcPts val="0"/>
              </a:spcAft>
              <a:buSzPts val="1300"/>
              <a:buChar char="●"/>
              <a:defRPr/>
            </a:lvl1pPr>
            <a:lvl2pPr indent="-298450" lvl="1" marL="914400" rtl="0">
              <a:spcBef>
                <a:spcPts val="1600"/>
              </a:spcBef>
              <a:spcAft>
                <a:spcPts val="0"/>
              </a:spcAft>
              <a:buSzPts val="1100"/>
              <a:buChar char="○"/>
              <a:defRPr/>
            </a:lvl2pPr>
            <a:lvl3pPr indent="-298450" lvl="2" marL="1371600" rtl="0">
              <a:spcBef>
                <a:spcPts val="1600"/>
              </a:spcBef>
              <a:spcAft>
                <a:spcPts val="0"/>
              </a:spcAft>
              <a:buSzPts val="1100"/>
              <a:buChar char="■"/>
              <a:defRPr/>
            </a:lvl3pPr>
            <a:lvl4pPr indent="-298450" lvl="3" marL="1828800" rtl="0">
              <a:spcBef>
                <a:spcPts val="1600"/>
              </a:spcBef>
              <a:spcAft>
                <a:spcPts val="0"/>
              </a:spcAft>
              <a:buSzPts val="1100"/>
              <a:buChar char="●"/>
              <a:defRPr/>
            </a:lvl4pPr>
            <a:lvl5pPr indent="-298450" lvl="4" marL="2286000" rtl="0">
              <a:spcBef>
                <a:spcPts val="1600"/>
              </a:spcBef>
              <a:spcAft>
                <a:spcPts val="0"/>
              </a:spcAft>
              <a:buSzPts val="1100"/>
              <a:buChar char="○"/>
              <a:defRPr/>
            </a:lvl5pPr>
            <a:lvl6pPr indent="-298450" lvl="5" marL="2743200" rtl="0">
              <a:spcBef>
                <a:spcPts val="1600"/>
              </a:spcBef>
              <a:spcAft>
                <a:spcPts val="0"/>
              </a:spcAft>
              <a:buSzPts val="1100"/>
              <a:buChar char="■"/>
              <a:defRPr/>
            </a:lvl6pPr>
            <a:lvl7pPr indent="-298450" lvl="6" marL="3200400" rtl="0">
              <a:spcBef>
                <a:spcPts val="1600"/>
              </a:spcBef>
              <a:spcAft>
                <a:spcPts val="0"/>
              </a:spcAft>
              <a:buSzPts val="1100"/>
              <a:buChar char="●"/>
              <a:defRPr/>
            </a:lvl7pPr>
            <a:lvl8pPr indent="-298450" lvl="7" marL="3657600" rtl="0">
              <a:spcBef>
                <a:spcPts val="1600"/>
              </a:spcBef>
              <a:spcAft>
                <a:spcPts val="0"/>
              </a:spcAft>
              <a:buSzPts val="1100"/>
              <a:buChar char="○"/>
              <a:defRPr/>
            </a:lvl8pPr>
            <a:lvl9pPr indent="-298450" lvl="8" marL="4114800" rtl="0">
              <a:spcBef>
                <a:spcPts val="1600"/>
              </a:spcBef>
              <a:spcAft>
                <a:spcPts val="1600"/>
              </a:spcAft>
              <a:buSzPts val="1100"/>
              <a:buChar char="■"/>
              <a:defRPr/>
            </a:lvl9pPr>
          </a:lstStyle>
          <a:p/>
        </p:txBody>
      </p:sp>
      <p:sp>
        <p:nvSpPr>
          <p:cNvPr id="174" name="Google Shape;174;p16"/>
          <p:cNvSpPr txBox="1"/>
          <p:nvPr>
            <p:ph idx="12" type="sldNum"/>
          </p:nvPr>
        </p:nvSpPr>
        <p:spPr>
          <a:xfrm>
            <a:off x="8390734" y="4543668"/>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bg>
      <p:bgPr>
        <a:solidFill>
          <a:schemeClr val="dk2"/>
        </a:solidFill>
      </p:bgPr>
    </p:bg>
    <p:spTree>
      <p:nvGrpSpPr>
        <p:cNvPr id="175" name="Shape 175"/>
        <p:cNvGrpSpPr/>
        <p:nvPr/>
      </p:nvGrpSpPr>
      <p:grpSpPr>
        <a:xfrm>
          <a:off x="0" y="0"/>
          <a:ext cx="0" cy="0"/>
          <a:chOff x="0" y="0"/>
          <a:chExt cx="0" cy="0"/>
        </a:xfrm>
      </p:grpSpPr>
      <p:sp>
        <p:nvSpPr>
          <p:cNvPr id="176" name="Google Shape;176;p17"/>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7" name="Google Shape;177;p17"/>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8" name="Google Shape;178;p17"/>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9" name="Google Shape;179;p17"/>
          <p:cNvSpPr txBox="1"/>
          <p:nvPr>
            <p:ph type="title"/>
          </p:nvPr>
        </p:nvSpPr>
        <p:spPr>
          <a:xfrm>
            <a:off x="819150" y="845600"/>
            <a:ext cx="7505700" cy="954600"/>
          </a:xfrm>
          <a:prstGeom prst="rect">
            <a:avLst/>
          </a:prstGeom>
        </p:spPr>
        <p:txBody>
          <a:bodyPr anchorCtr="0" anchor="t" bIns="91425" lIns="91425" spcFirstLastPara="1" rIns="91425" wrap="square" tIns="91425">
            <a:noAutofit/>
          </a:bodyPr>
          <a:lstStyle>
            <a:lvl1pPr lvl="0" rtl="0">
              <a:spcBef>
                <a:spcPts val="0"/>
              </a:spcBef>
              <a:spcAft>
                <a:spcPts val="0"/>
              </a:spcAft>
              <a:buSzPts val="3000"/>
              <a:buNone/>
              <a:defRPr sz="30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p:txBody>
      </p:sp>
      <p:sp>
        <p:nvSpPr>
          <p:cNvPr id="180" name="Google Shape;180;p17"/>
          <p:cNvSpPr txBox="1"/>
          <p:nvPr>
            <p:ph idx="1" type="body"/>
          </p:nvPr>
        </p:nvSpPr>
        <p:spPr>
          <a:xfrm>
            <a:off x="819150" y="1990725"/>
            <a:ext cx="3686100" cy="2448000"/>
          </a:xfrm>
          <a:prstGeom prst="rect">
            <a:avLst/>
          </a:prstGeom>
        </p:spPr>
        <p:txBody>
          <a:bodyPr anchorCtr="0" anchor="t" bIns="91425" lIns="91425" spcFirstLastPara="1" rIns="91425" wrap="square" tIns="91425">
            <a:noAutofit/>
          </a:bodyPr>
          <a:lstStyle>
            <a:lvl1pPr indent="-311150" lvl="0" marL="457200" rtl="0">
              <a:spcBef>
                <a:spcPts val="0"/>
              </a:spcBef>
              <a:spcAft>
                <a:spcPts val="0"/>
              </a:spcAft>
              <a:buSzPts val="1300"/>
              <a:buChar char="●"/>
              <a:defRPr/>
            </a:lvl1pPr>
            <a:lvl2pPr indent="-298450" lvl="1" marL="914400" rtl="0">
              <a:spcBef>
                <a:spcPts val="1600"/>
              </a:spcBef>
              <a:spcAft>
                <a:spcPts val="0"/>
              </a:spcAft>
              <a:buSzPts val="1100"/>
              <a:buChar char="○"/>
              <a:defRPr/>
            </a:lvl2pPr>
            <a:lvl3pPr indent="-298450" lvl="2" marL="1371600" rtl="0">
              <a:spcBef>
                <a:spcPts val="1600"/>
              </a:spcBef>
              <a:spcAft>
                <a:spcPts val="0"/>
              </a:spcAft>
              <a:buSzPts val="1100"/>
              <a:buChar char="■"/>
              <a:defRPr/>
            </a:lvl3pPr>
            <a:lvl4pPr indent="-298450" lvl="3" marL="1828800" rtl="0">
              <a:spcBef>
                <a:spcPts val="1600"/>
              </a:spcBef>
              <a:spcAft>
                <a:spcPts val="0"/>
              </a:spcAft>
              <a:buSzPts val="1100"/>
              <a:buChar char="●"/>
              <a:defRPr/>
            </a:lvl4pPr>
            <a:lvl5pPr indent="-298450" lvl="4" marL="2286000" rtl="0">
              <a:spcBef>
                <a:spcPts val="1600"/>
              </a:spcBef>
              <a:spcAft>
                <a:spcPts val="0"/>
              </a:spcAft>
              <a:buSzPts val="1100"/>
              <a:buChar char="○"/>
              <a:defRPr/>
            </a:lvl5pPr>
            <a:lvl6pPr indent="-298450" lvl="5" marL="2743200" rtl="0">
              <a:spcBef>
                <a:spcPts val="1600"/>
              </a:spcBef>
              <a:spcAft>
                <a:spcPts val="0"/>
              </a:spcAft>
              <a:buSzPts val="1100"/>
              <a:buChar char="■"/>
              <a:defRPr/>
            </a:lvl6pPr>
            <a:lvl7pPr indent="-298450" lvl="6" marL="3200400" rtl="0">
              <a:spcBef>
                <a:spcPts val="1600"/>
              </a:spcBef>
              <a:spcAft>
                <a:spcPts val="0"/>
              </a:spcAft>
              <a:buSzPts val="1100"/>
              <a:buChar char="●"/>
              <a:defRPr/>
            </a:lvl7pPr>
            <a:lvl8pPr indent="-298450" lvl="7" marL="3657600" rtl="0">
              <a:spcBef>
                <a:spcPts val="1600"/>
              </a:spcBef>
              <a:spcAft>
                <a:spcPts val="0"/>
              </a:spcAft>
              <a:buSzPts val="1100"/>
              <a:buChar char="○"/>
              <a:defRPr/>
            </a:lvl8pPr>
            <a:lvl9pPr indent="-298450" lvl="8" marL="4114800" rtl="0">
              <a:spcBef>
                <a:spcPts val="1600"/>
              </a:spcBef>
              <a:spcAft>
                <a:spcPts val="1600"/>
              </a:spcAft>
              <a:buSzPts val="1100"/>
              <a:buChar char="■"/>
              <a:defRPr/>
            </a:lvl9pPr>
          </a:lstStyle>
          <a:p/>
        </p:txBody>
      </p:sp>
      <p:sp>
        <p:nvSpPr>
          <p:cNvPr id="181" name="Google Shape;181;p17"/>
          <p:cNvSpPr txBox="1"/>
          <p:nvPr>
            <p:ph idx="2" type="body"/>
          </p:nvPr>
        </p:nvSpPr>
        <p:spPr>
          <a:xfrm>
            <a:off x="4638675" y="1990725"/>
            <a:ext cx="3686100" cy="2448000"/>
          </a:xfrm>
          <a:prstGeom prst="rect">
            <a:avLst/>
          </a:prstGeom>
        </p:spPr>
        <p:txBody>
          <a:bodyPr anchorCtr="0" anchor="t" bIns="91425" lIns="91425" spcFirstLastPara="1" rIns="91425" wrap="square" tIns="91425">
            <a:noAutofit/>
          </a:bodyPr>
          <a:lstStyle>
            <a:lvl1pPr indent="-311150" lvl="0" marL="457200" rtl="0">
              <a:spcBef>
                <a:spcPts val="0"/>
              </a:spcBef>
              <a:spcAft>
                <a:spcPts val="0"/>
              </a:spcAft>
              <a:buSzPts val="1300"/>
              <a:buChar char="●"/>
              <a:defRPr/>
            </a:lvl1pPr>
            <a:lvl2pPr indent="-298450" lvl="1" marL="914400" rtl="0">
              <a:spcBef>
                <a:spcPts val="1600"/>
              </a:spcBef>
              <a:spcAft>
                <a:spcPts val="0"/>
              </a:spcAft>
              <a:buSzPts val="1100"/>
              <a:buChar char="○"/>
              <a:defRPr/>
            </a:lvl2pPr>
            <a:lvl3pPr indent="-298450" lvl="2" marL="1371600" rtl="0">
              <a:spcBef>
                <a:spcPts val="1600"/>
              </a:spcBef>
              <a:spcAft>
                <a:spcPts val="0"/>
              </a:spcAft>
              <a:buSzPts val="1100"/>
              <a:buChar char="■"/>
              <a:defRPr/>
            </a:lvl3pPr>
            <a:lvl4pPr indent="-298450" lvl="3" marL="1828800" rtl="0">
              <a:spcBef>
                <a:spcPts val="1600"/>
              </a:spcBef>
              <a:spcAft>
                <a:spcPts val="0"/>
              </a:spcAft>
              <a:buSzPts val="1100"/>
              <a:buChar char="●"/>
              <a:defRPr/>
            </a:lvl4pPr>
            <a:lvl5pPr indent="-298450" lvl="4" marL="2286000" rtl="0">
              <a:spcBef>
                <a:spcPts val="1600"/>
              </a:spcBef>
              <a:spcAft>
                <a:spcPts val="0"/>
              </a:spcAft>
              <a:buSzPts val="1100"/>
              <a:buChar char="○"/>
              <a:defRPr/>
            </a:lvl5pPr>
            <a:lvl6pPr indent="-298450" lvl="5" marL="2743200" rtl="0">
              <a:spcBef>
                <a:spcPts val="1600"/>
              </a:spcBef>
              <a:spcAft>
                <a:spcPts val="0"/>
              </a:spcAft>
              <a:buSzPts val="1100"/>
              <a:buChar char="■"/>
              <a:defRPr/>
            </a:lvl6pPr>
            <a:lvl7pPr indent="-298450" lvl="6" marL="3200400" rtl="0">
              <a:spcBef>
                <a:spcPts val="1600"/>
              </a:spcBef>
              <a:spcAft>
                <a:spcPts val="0"/>
              </a:spcAft>
              <a:buSzPts val="1100"/>
              <a:buChar char="●"/>
              <a:defRPr/>
            </a:lvl7pPr>
            <a:lvl8pPr indent="-298450" lvl="7" marL="3657600" rtl="0">
              <a:spcBef>
                <a:spcPts val="1600"/>
              </a:spcBef>
              <a:spcAft>
                <a:spcPts val="0"/>
              </a:spcAft>
              <a:buSzPts val="1100"/>
              <a:buChar char="○"/>
              <a:defRPr/>
            </a:lvl8pPr>
            <a:lvl9pPr indent="-298450" lvl="8" marL="4114800" rtl="0">
              <a:spcBef>
                <a:spcPts val="1600"/>
              </a:spcBef>
              <a:spcAft>
                <a:spcPts val="1600"/>
              </a:spcAft>
              <a:buSzPts val="1100"/>
              <a:buChar char="■"/>
              <a:defRPr/>
            </a:lvl9pPr>
          </a:lstStyle>
          <a:p/>
        </p:txBody>
      </p:sp>
      <p:sp>
        <p:nvSpPr>
          <p:cNvPr id="182" name="Google Shape;182;p17"/>
          <p:cNvSpPr txBox="1"/>
          <p:nvPr>
            <p:ph idx="12" type="sldNum"/>
          </p:nvPr>
        </p:nvSpPr>
        <p:spPr>
          <a:xfrm>
            <a:off x="8390734" y="4543668"/>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bg>
      <p:bgPr>
        <a:solidFill>
          <a:schemeClr val="dk2"/>
        </a:solidFill>
      </p:bgPr>
    </p:bg>
    <p:spTree>
      <p:nvGrpSpPr>
        <p:cNvPr id="183" name="Shape 183"/>
        <p:cNvGrpSpPr/>
        <p:nvPr/>
      </p:nvGrpSpPr>
      <p:grpSpPr>
        <a:xfrm>
          <a:off x="0" y="0"/>
          <a:ext cx="0" cy="0"/>
          <a:chOff x="0" y="0"/>
          <a:chExt cx="0" cy="0"/>
        </a:xfrm>
      </p:grpSpPr>
      <p:sp>
        <p:nvSpPr>
          <p:cNvPr id="184" name="Google Shape;184;p18"/>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5" name="Google Shape;185;p18"/>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6" name="Google Shape;186;p18"/>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7" name="Google Shape;187;p18"/>
          <p:cNvSpPr txBox="1"/>
          <p:nvPr>
            <p:ph type="title"/>
          </p:nvPr>
        </p:nvSpPr>
        <p:spPr>
          <a:xfrm>
            <a:off x="819150" y="845600"/>
            <a:ext cx="7505700" cy="954600"/>
          </a:xfrm>
          <a:prstGeom prst="rect">
            <a:avLst/>
          </a:prstGeom>
        </p:spPr>
        <p:txBody>
          <a:bodyPr anchorCtr="0" anchor="t" bIns="91425" lIns="91425" spcFirstLastPara="1" rIns="91425" wrap="square" tIns="91425">
            <a:noAutofit/>
          </a:bodyPr>
          <a:lstStyle>
            <a:lvl1pPr lvl="0" rtl="0">
              <a:spcBef>
                <a:spcPts val="0"/>
              </a:spcBef>
              <a:spcAft>
                <a:spcPts val="0"/>
              </a:spcAft>
              <a:buSzPts val="3000"/>
              <a:buNone/>
              <a:defRPr sz="30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p:txBody>
      </p:sp>
      <p:sp>
        <p:nvSpPr>
          <p:cNvPr id="188" name="Google Shape;188;p18"/>
          <p:cNvSpPr txBox="1"/>
          <p:nvPr>
            <p:ph idx="12" type="sldNum"/>
          </p:nvPr>
        </p:nvSpPr>
        <p:spPr>
          <a:xfrm>
            <a:off x="8390734" y="4543668"/>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bg>
      <p:bgPr>
        <a:solidFill>
          <a:schemeClr val="accent3"/>
        </a:solidFill>
      </p:bgPr>
    </p:bg>
    <p:spTree>
      <p:nvGrpSpPr>
        <p:cNvPr id="189" name="Shape 189"/>
        <p:cNvGrpSpPr/>
        <p:nvPr/>
      </p:nvGrpSpPr>
      <p:grpSpPr>
        <a:xfrm>
          <a:off x="0" y="0"/>
          <a:ext cx="0" cy="0"/>
          <a:chOff x="0" y="0"/>
          <a:chExt cx="0" cy="0"/>
        </a:xfrm>
      </p:grpSpPr>
      <p:sp>
        <p:nvSpPr>
          <p:cNvPr id="190" name="Google Shape;190;p19"/>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1" name="Google Shape;191;p19"/>
          <p:cNvSpPr/>
          <p:nvPr/>
        </p:nvSpPr>
        <p:spPr>
          <a:xfrm>
            <a:off x="31" y="2824500"/>
            <a:ext cx="7370400" cy="23190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2" name="Google Shape;192;p19"/>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3" name="Google Shape;193;p19"/>
          <p:cNvSpPr txBox="1"/>
          <p:nvPr>
            <p:ph type="title"/>
          </p:nvPr>
        </p:nvSpPr>
        <p:spPr>
          <a:xfrm>
            <a:off x="819150" y="845600"/>
            <a:ext cx="3709200" cy="1383000"/>
          </a:xfrm>
          <a:prstGeom prst="rect">
            <a:avLst/>
          </a:prstGeom>
        </p:spPr>
        <p:txBody>
          <a:bodyPr anchorCtr="0" anchor="t" bIns="91425" lIns="91425" spcFirstLastPara="1" rIns="91425" wrap="square" tIns="91425">
            <a:noAutofit/>
          </a:bodyPr>
          <a:lstStyle>
            <a:lvl1pPr lvl="0" rtl="0">
              <a:spcBef>
                <a:spcPts val="0"/>
              </a:spcBef>
              <a:spcAft>
                <a:spcPts val="0"/>
              </a:spcAft>
              <a:buSzPts val="3000"/>
              <a:buNone/>
              <a:defRPr sz="30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p:txBody>
      </p:sp>
      <p:sp>
        <p:nvSpPr>
          <p:cNvPr id="194" name="Google Shape;194;p19"/>
          <p:cNvSpPr txBox="1"/>
          <p:nvPr>
            <p:ph idx="1" type="body"/>
          </p:nvPr>
        </p:nvSpPr>
        <p:spPr>
          <a:xfrm>
            <a:off x="830700" y="2319050"/>
            <a:ext cx="3709200" cy="2119800"/>
          </a:xfrm>
          <a:prstGeom prst="rect">
            <a:avLst/>
          </a:prstGeom>
        </p:spPr>
        <p:txBody>
          <a:bodyPr anchorCtr="0" anchor="t" bIns="91425" lIns="91425" spcFirstLastPara="1" rIns="91425" wrap="square" tIns="91425">
            <a:noAutofit/>
          </a:bodyPr>
          <a:lstStyle>
            <a:lvl1pPr indent="-311150" lvl="0" marL="457200" rtl="0">
              <a:spcBef>
                <a:spcPts val="0"/>
              </a:spcBef>
              <a:spcAft>
                <a:spcPts val="0"/>
              </a:spcAft>
              <a:buSzPts val="1300"/>
              <a:buChar char="●"/>
              <a:defRPr/>
            </a:lvl1pPr>
            <a:lvl2pPr indent="-298450" lvl="1" marL="914400" rtl="0">
              <a:spcBef>
                <a:spcPts val="1600"/>
              </a:spcBef>
              <a:spcAft>
                <a:spcPts val="0"/>
              </a:spcAft>
              <a:buSzPts val="1100"/>
              <a:buChar char="○"/>
              <a:defRPr/>
            </a:lvl2pPr>
            <a:lvl3pPr indent="-298450" lvl="2" marL="1371600" rtl="0">
              <a:spcBef>
                <a:spcPts val="1600"/>
              </a:spcBef>
              <a:spcAft>
                <a:spcPts val="0"/>
              </a:spcAft>
              <a:buSzPts val="1100"/>
              <a:buChar char="■"/>
              <a:defRPr/>
            </a:lvl3pPr>
            <a:lvl4pPr indent="-298450" lvl="3" marL="1828800" rtl="0">
              <a:spcBef>
                <a:spcPts val="1600"/>
              </a:spcBef>
              <a:spcAft>
                <a:spcPts val="0"/>
              </a:spcAft>
              <a:buSzPts val="1100"/>
              <a:buChar char="●"/>
              <a:defRPr/>
            </a:lvl4pPr>
            <a:lvl5pPr indent="-298450" lvl="4" marL="2286000" rtl="0">
              <a:spcBef>
                <a:spcPts val="1600"/>
              </a:spcBef>
              <a:spcAft>
                <a:spcPts val="0"/>
              </a:spcAft>
              <a:buSzPts val="1100"/>
              <a:buChar char="○"/>
              <a:defRPr/>
            </a:lvl5pPr>
            <a:lvl6pPr indent="-298450" lvl="5" marL="2743200" rtl="0">
              <a:spcBef>
                <a:spcPts val="1600"/>
              </a:spcBef>
              <a:spcAft>
                <a:spcPts val="0"/>
              </a:spcAft>
              <a:buSzPts val="1100"/>
              <a:buChar char="■"/>
              <a:defRPr/>
            </a:lvl6pPr>
            <a:lvl7pPr indent="-298450" lvl="6" marL="3200400" rtl="0">
              <a:spcBef>
                <a:spcPts val="1600"/>
              </a:spcBef>
              <a:spcAft>
                <a:spcPts val="0"/>
              </a:spcAft>
              <a:buSzPts val="1100"/>
              <a:buChar char="●"/>
              <a:defRPr/>
            </a:lvl7pPr>
            <a:lvl8pPr indent="-298450" lvl="7" marL="3657600" rtl="0">
              <a:spcBef>
                <a:spcPts val="1600"/>
              </a:spcBef>
              <a:spcAft>
                <a:spcPts val="0"/>
              </a:spcAft>
              <a:buSzPts val="1100"/>
              <a:buChar char="○"/>
              <a:defRPr/>
            </a:lvl8pPr>
            <a:lvl9pPr indent="-298450" lvl="8" marL="4114800" rtl="0">
              <a:spcBef>
                <a:spcPts val="1600"/>
              </a:spcBef>
              <a:spcAft>
                <a:spcPts val="1600"/>
              </a:spcAft>
              <a:buSzPts val="1100"/>
              <a:buChar char="■"/>
              <a:defRPr/>
            </a:lvl9pPr>
          </a:lstStyle>
          <a:p/>
        </p:txBody>
      </p:sp>
      <p:sp>
        <p:nvSpPr>
          <p:cNvPr id="195" name="Google Shape;195;p19"/>
          <p:cNvSpPr txBox="1"/>
          <p:nvPr>
            <p:ph idx="12" type="sldNum"/>
          </p:nvPr>
        </p:nvSpPr>
        <p:spPr>
          <a:xfrm>
            <a:off x="8390734" y="4543668"/>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1"/>
        </a:solidFill>
      </p:bgPr>
    </p:bg>
    <p:spTree>
      <p:nvGrpSpPr>
        <p:cNvPr id="196" name="Shape 196"/>
        <p:cNvGrpSpPr/>
        <p:nvPr/>
      </p:nvGrpSpPr>
      <p:grpSpPr>
        <a:xfrm>
          <a:off x="0" y="0"/>
          <a:ext cx="0" cy="0"/>
          <a:chOff x="0" y="0"/>
          <a:chExt cx="0" cy="0"/>
        </a:xfrm>
      </p:grpSpPr>
      <p:sp>
        <p:nvSpPr>
          <p:cNvPr id="197" name="Google Shape;197;p20"/>
          <p:cNvSpPr/>
          <p:nvPr/>
        </p:nvSpPr>
        <p:spPr>
          <a:xfrm>
            <a:off x="0" y="2823144"/>
            <a:ext cx="7369200" cy="23169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8" name="Google Shape;198;p20"/>
          <p:cNvSpPr/>
          <p:nvPr/>
        </p:nvSpPr>
        <p:spPr>
          <a:xfrm flipH="1">
            <a:off x="3583210" y="1554113"/>
            <a:ext cx="5560500" cy="35895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99" name="Google Shape;199;p20"/>
          <p:cNvGrpSpPr/>
          <p:nvPr/>
        </p:nvGrpSpPr>
        <p:grpSpPr>
          <a:xfrm>
            <a:off x="255991" y="-118"/>
            <a:ext cx="2251347" cy="1043408"/>
            <a:chOff x="3961956" y="4383950"/>
            <a:chExt cx="1160548" cy="548700"/>
          </a:xfrm>
        </p:grpSpPr>
        <p:sp>
          <p:nvSpPr>
            <p:cNvPr id="200" name="Google Shape;200;p20"/>
            <p:cNvSpPr/>
            <p:nvPr/>
          </p:nvSpPr>
          <p:spPr>
            <a:xfrm>
              <a:off x="4224904"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1" name="Google Shape;201;p20"/>
            <p:cNvSpPr/>
            <p:nvPr/>
          </p:nvSpPr>
          <p:spPr>
            <a:xfrm>
              <a:off x="4093430"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2" name="Google Shape;202;p20"/>
            <p:cNvSpPr/>
            <p:nvPr/>
          </p:nvSpPr>
          <p:spPr>
            <a:xfrm>
              <a:off x="3961956"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03" name="Google Shape;203;p20"/>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04" name="Google Shape;204;p20"/>
          <p:cNvGrpSpPr/>
          <p:nvPr/>
        </p:nvGrpSpPr>
        <p:grpSpPr>
          <a:xfrm>
            <a:off x="34934" y="4522125"/>
            <a:ext cx="1593306" cy="617072"/>
            <a:chOff x="6917201" y="0"/>
            <a:chExt cx="2227777" cy="863400"/>
          </a:xfrm>
        </p:grpSpPr>
        <p:sp>
          <p:nvSpPr>
            <p:cNvPr id="205" name="Google Shape;205;p20"/>
            <p:cNvSpPr/>
            <p:nvPr/>
          </p:nvSpPr>
          <p:spPr>
            <a:xfrm>
              <a:off x="7641677"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6" name="Google Shape;206;p20"/>
            <p:cNvSpPr/>
            <p:nvPr/>
          </p:nvSpPr>
          <p:spPr>
            <a:xfrm>
              <a:off x="7279439"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7" name="Google Shape;207;p20"/>
            <p:cNvSpPr/>
            <p:nvPr/>
          </p:nvSpPr>
          <p:spPr>
            <a:xfrm>
              <a:off x="6917201"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08" name="Google Shape;208;p20"/>
          <p:cNvGrpSpPr/>
          <p:nvPr/>
        </p:nvGrpSpPr>
        <p:grpSpPr>
          <a:xfrm>
            <a:off x="5886353" y="1243"/>
            <a:ext cx="3257455" cy="1261514"/>
            <a:chOff x="6917201" y="0"/>
            <a:chExt cx="2227777" cy="863400"/>
          </a:xfrm>
        </p:grpSpPr>
        <p:sp>
          <p:nvSpPr>
            <p:cNvPr id="209" name="Google Shape;209;p20"/>
            <p:cNvSpPr/>
            <p:nvPr/>
          </p:nvSpPr>
          <p:spPr>
            <a:xfrm>
              <a:off x="7641677"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0" name="Google Shape;210;p20"/>
            <p:cNvSpPr/>
            <p:nvPr/>
          </p:nvSpPr>
          <p:spPr>
            <a:xfrm>
              <a:off x="7279439"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1" name="Google Shape;211;p20"/>
            <p:cNvSpPr/>
            <p:nvPr/>
          </p:nvSpPr>
          <p:spPr>
            <a:xfrm>
              <a:off x="6917201"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12" name="Google Shape;212;p20"/>
          <p:cNvSpPr txBox="1"/>
          <p:nvPr>
            <p:ph type="title"/>
          </p:nvPr>
        </p:nvSpPr>
        <p:spPr>
          <a:xfrm>
            <a:off x="1393929" y="1301146"/>
            <a:ext cx="6366900" cy="2539200"/>
          </a:xfrm>
          <a:prstGeom prst="rect">
            <a:avLst/>
          </a:prstGeom>
        </p:spPr>
        <p:txBody>
          <a:bodyPr anchorCtr="0" anchor="ctr" bIns="91425" lIns="91425" spcFirstLastPara="1" rIns="91425" wrap="square" tIns="91425">
            <a:noAutofit/>
          </a:bodyPr>
          <a:lstStyle>
            <a:lvl1pPr lvl="0" rtl="0" algn="ctr">
              <a:spcBef>
                <a:spcPts val="0"/>
              </a:spcBef>
              <a:spcAft>
                <a:spcPts val="0"/>
              </a:spcAft>
              <a:buSzPts val="3200"/>
              <a:buNone/>
              <a:defRPr sz="3200"/>
            </a:lvl1pPr>
            <a:lvl2pPr lvl="1" rtl="0" algn="ctr">
              <a:spcBef>
                <a:spcPts val="0"/>
              </a:spcBef>
              <a:spcAft>
                <a:spcPts val="0"/>
              </a:spcAft>
              <a:buSzPts val="3200"/>
              <a:buNone/>
              <a:defRPr sz="3200"/>
            </a:lvl2pPr>
            <a:lvl3pPr lvl="2" rtl="0" algn="ctr">
              <a:spcBef>
                <a:spcPts val="0"/>
              </a:spcBef>
              <a:spcAft>
                <a:spcPts val="0"/>
              </a:spcAft>
              <a:buSzPts val="3200"/>
              <a:buNone/>
              <a:defRPr sz="3200"/>
            </a:lvl3pPr>
            <a:lvl4pPr lvl="3" rtl="0" algn="ctr">
              <a:spcBef>
                <a:spcPts val="0"/>
              </a:spcBef>
              <a:spcAft>
                <a:spcPts val="0"/>
              </a:spcAft>
              <a:buSzPts val="3200"/>
              <a:buNone/>
              <a:defRPr sz="3200"/>
            </a:lvl4pPr>
            <a:lvl5pPr lvl="4" rtl="0" algn="ctr">
              <a:spcBef>
                <a:spcPts val="0"/>
              </a:spcBef>
              <a:spcAft>
                <a:spcPts val="0"/>
              </a:spcAft>
              <a:buSzPts val="3200"/>
              <a:buNone/>
              <a:defRPr sz="3200"/>
            </a:lvl5pPr>
            <a:lvl6pPr lvl="5" rtl="0" algn="ctr">
              <a:spcBef>
                <a:spcPts val="0"/>
              </a:spcBef>
              <a:spcAft>
                <a:spcPts val="0"/>
              </a:spcAft>
              <a:buSzPts val="3200"/>
              <a:buNone/>
              <a:defRPr sz="3200"/>
            </a:lvl6pPr>
            <a:lvl7pPr lvl="6" rtl="0" algn="ctr">
              <a:spcBef>
                <a:spcPts val="0"/>
              </a:spcBef>
              <a:spcAft>
                <a:spcPts val="0"/>
              </a:spcAft>
              <a:buSzPts val="3200"/>
              <a:buNone/>
              <a:defRPr sz="3200"/>
            </a:lvl7pPr>
            <a:lvl8pPr lvl="7" rtl="0" algn="ctr">
              <a:spcBef>
                <a:spcPts val="0"/>
              </a:spcBef>
              <a:spcAft>
                <a:spcPts val="0"/>
              </a:spcAft>
              <a:buSzPts val="3200"/>
              <a:buNone/>
              <a:defRPr sz="3200"/>
            </a:lvl8pPr>
            <a:lvl9pPr lvl="8" rtl="0" algn="ctr">
              <a:spcBef>
                <a:spcPts val="0"/>
              </a:spcBef>
              <a:spcAft>
                <a:spcPts val="0"/>
              </a:spcAft>
              <a:buSzPts val="3200"/>
              <a:buNone/>
              <a:defRPr sz="3200"/>
            </a:lvl9pPr>
          </a:lstStyle>
          <a:p/>
        </p:txBody>
      </p:sp>
      <p:sp>
        <p:nvSpPr>
          <p:cNvPr id="213" name="Google Shape;213;p20"/>
          <p:cNvSpPr txBox="1"/>
          <p:nvPr>
            <p:ph idx="12" type="sldNum"/>
          </p:nvPr>
        </p:nvSpPr>
        <p:spPr>
          <a:xfrm>
            <a:off x="8390734" y="4543668"/>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bg>
      <p:bgPr>
        <a:solidFill>
          <a:schemeClr val="dk2"/>
        </a:solidFill>
      </p:bgPr>
    </p:bg>
    <p:spTree>
      <p:nvGrpSpPr>
        <p:cNvPr id="214" name="Shape 214"/>
        <p:cNvGrpSpPr/>
        <p:nvPr/>
      </p:nvGrpSpPr>
      <p:grpSpPr>
        <a:xfrm>
          <a:off x="0" y="0"/>
          <a:ext cx="0" cy="0"/>
          <a:chOff x="0" y="0"/>
          <a:chExt cx="0" cy="0"/>
        </a:xfrm>
      </p:grpSpPr>
      <p:sp>
        <p:nvSpPr>
          <p:cNvPr id="215" name="Google Shape;215;p21"/>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6" name="Google Shape;216;p21"/>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7" name="Google Shape;217;p21"/>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8" name="Google Shape;218;p21"/>
          <p:cNvSpPr txBox="1"/>
          <p:nvPr>
            <p:ph type="title"/>
          </p:nvPr>
        </p:nvSpPr>
        <p:spPr>
          <a:xfrm>
            <a:off x="819150" y="845600"/>
            <a:ext cx="6424200" cy="705000"/>
          </a:xfrm>
          <a:prstGeom prst="rect">
            <a:avLst/>
          </a:prstGeom>
        </p:spPr>
        <p:txBody>
          <a:bodyPr anchorCtr="0" anchor="t" bIns="91425" lIns="91425" spcFirstLastPara="1" rIns="91425" wrap="square" tIns="91425">
            <a:noAutofit/>
          </a:bodyPr>
          <a:lstStyle>
            <a:lvl1pPr lvl="0" rtl="0">
              <a:spcBef>
                <a:spcPts val="0"/>
              </a:spcBef>
              <a:spcAft>
                <a:spcPts val="0"/>
              </a:spcAft>
              <a:buSzPts val="3000"/>
              <a:buNone/>
              <a:defRPr sz="30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p:txBody>
      </p:sp>
      <p:sp>
        <p:nvSpPr>
          <p:cNvPr id="219" name="Google Shape;219;p21"/>
          <p:cNvSpPr txBox="1"/>
          <p:nvPr>
            <p:ph idx="1" type="subTitle"/>
          </p:nvPr>
        </p:nvSpPr>
        <p:spPr>
          <a:xfrm>
            <a:off x="819150" y="1550700"/>
            <a:ext cx="5859900" cy="393600"/>
          </a:xfrm>
          <a:prstGeom prst="rect">
            <a:avLst/>
          </a:prstGeom>
        </p:spPr>
        <p:txBody>
          <a:bodyPr anchorCtr="0" anchor="t" bIns="91425" lIns="91425" spcFirstLastPara="1" rIns="91425" wrap="square" tIns="91425">
            <a:noAutofit/>
          </a:bodyPr>
          <a:lstStyle>
            <a:lvl1pPr lvl="0" rtl="0">
              <a:lnSpc>
                <a:spcPct val="100000"/>
              </a:lnSpc>
              <a:spcBef>
                <a:spcPts val="0"/>
              </a:spcBef>
              <a:spcAft>
                <a:spcPts val="0"/>
              </a:spcAft>
              <a:buClr>
                <a:schemeClr val="lt1"/>
              </a:buClr>
              <a:buSzPts val="1600"/>
              <a:buNone/>
              <a:defRPr sz="1600">
                <a:solidFill>
                  <a:schemeClr val="lt1"/>
                </a:solidFill>
              </a:defRPr>
            </a:lvl1pPr>
            <a:lvl2pPr lvl="1" rtl="0">
              <a:lnSpc>
                <a:spcPct val="100000"/>
              </a:lnSpc>
              <a:spcBef>
                <a:spcPts val="0"/>
              </a:spcBef>
              <a:spcAft>
                <a:spcPts val="0"/>
              </a:spcAft>
              <a:buClr>
                <a:schemeClr val="lt1"/>
              </a:buClr>
              <a:buSzPts val="1600"/>
              <a:buNone/>
              <a:defRPr sz="1600">
                <a:solidFill>
                  <a:schemeClr val="lt1"/>
                </a:solidFill>
              </a:defRPr>
            </a:lvl2pPr>
            <a:lvl3pPr lvl="2" rtl="0">
              <a:lnSpc>
                <a:spcPct val="100000"/>
              </a:lnSpc>
              <a:spcBef>
                <a:spcPts val="0"/>
              </a:spcBef>
              <a:spcAft>
                <a:spcPts val="0"/>
              </a:spcAft>
              <a:buClr>
                <a:schemeClr val="lt1"/>
              </a:buClr>
              <a:buSzPts val="1600"/>
              <a:buNone/>
              <a:defRPr sz="1600">
                <a:solidFill>
                  <a:schemeClr val="lt1"/>
                </a:solidFill>
              </a:defRPr>
            </a:lvl3pPr>
            <a:lvl4pPr lvl="3" rtl="0">
              <a:lnSpc>
                <a:spcPct val="100000"/>
              </a:lnSpc>
              <a:spcBef>
                <a:spcPts val="0"/>
              </a:spcBef>
              <a:spcAft>
                <a:spcPts val="0"/>
              </a:spcAft>
              <a:buClr>
                <a:schemeClr val="lt1"/>
              </a:buClr>
              <a:buSzPts val="1600"/>
              <a:buNone/>
              <a:defRPr sz="1600">
                <a:solidFill>
                  <a:schemeClr val="lt1"/>
                </a:solidFill>
              </a:defRPr>
            </a:lvl4pPr>
            <a:lvl5pPr lvl="4" rtl="0">
              <a:lnSpc>
                <a:spcPct val="100000"/>
              </a:lnSpc>
              <a:spcBef>
                <a:spcPts val="0"/>
              </a:spcBef>
              <a:spcAft>
                <a:spcPts val="0"/>
              </a:spcAft>
              <a:buClr>
                <a:schemeClr val="lt1"/>
              </a:buClr>
              <a:buSzPts val="1600"/>
              <a:buNone/>
              <a:defRPr sz="1600">
                <a:solidFill>
                  <a:schemeClr val="lt1"/>
                </a:solidFill>
              </a:defRPr>
            </a:lvl5pPr>
            <a:lvl6pPr lvl="5" rtl="0">
              <a:lnSpc>
                <a:spcPct val="100000"/>
              </a:lnSpc>
              <a:spcBef>
                <a:spcPts val="0"/>
              </a:spcBef>
              <a:spcAft>
                <a:spcPts val="0"/>
              </a:spcAft>
              <a:buClr>
                <a:schemeClr val="lt1"/>
              </a:buClr>
              <a:buSzPts val="1600"/>
              <a:buNone/>
              <a:defRPr sz="1600">
                <a:solidFill>
                  <a:schemeClr val="lt1"/>
                </a:solidFill>
              </a:defRPr>
            </a:lvl6pPr>
            <a:lvl7pPr lvl="6" rtl="0">
              <a:lnSpc>
                <a:spcPct val="100000"/>
              </a:lnSpc>
              <a:spcBef>
                <a:spcPts val="0"/>
              </a:spcBef>
              <a:spcAft>
                <a:spcPts val="0"/>
              </a:spcAft>
              <a:buClr>
                <a:schemeClr val="lt1"/>
              </a:buClr>
              <a:buSzPts val="1600"/>
              <a:buNone/>
              <a:defRPr sz="1600">
                <a:solidFill>
                  <a:schemeClr val="lt1"/>
                </a:solidFill>
              </a:defRPr>
            </a:lvl7pPr>
            <a:lvl8pPr lvl="7" rtl="0">
              <a:lnSpc>
                <a:spcPct val="100000"/>
              </a:lnSpc>
              <a:spcBef>
                <a:spcPts val="0"/>
              </a:spcBef>
              <a:spcAft>
                <a:spcPts val="0"/>
              </a:spcAft>
              <a:buClr>
                <a:schemeClr val="lt1"/>
              </a:buClr>
              <a:buSzPts val="1600"/>
              <a:buNone/>
              <a:defRPr sz="1600">
                <a:solidFill>
                  <a:schemeClr val="lt1"/>
                </a:solidFill>
              </a:defRPr>
            </a:lvl8pPr>
            <a:lvl9pPr lvl="8" rtl="0">
              <a:lnSpc>
                <a:spcPct val="100000"/>
              </a:lnSpc>
              <a:spcBef>
                <a:spcPts val="0"/>
              </a:spcBef>
              <a:spcAft>
                <a:spcPts val="0"/>
              </a:spcAft>
              <a:buClr>
                <a:schemeClr val="lt1"/>
              </a:buClr>
              <a:buSzPts val="1600"/>
              <a:buNone/>
              <a:defRPr sz="1600">
                <a:solidFill>
                  <a:schemeClr val="lt1"/>
                </a:solidFill>
              </a:defRPr>
            </a:lvl9pPr>
          </a:lstStyle>
          <a:p/>
        </p:txBody>
      </p:sp>
      <p:sp>
        <p:nvSpPr>
          <p:cNvPr id="220" name="Google Shape;220;p21"/>
          <p:cNvSpPr txBox="1"/>
          <p:nvPr>
            <p:ph idx="2" type="body"/>
          </p:nvPr>
        </p:nvSpPr>
        <p:spPr>
          <a:xfrm>
            <a:off x="819150" y="2467050"/>
            <a:ext cx="5859900" cy="2095500"/>
          </a:xfrm>
          <a:prstGeom prst="rect">
            <a:avLst/>
          </a:prstGeom>
        </p:spPr>
        <p:txBody>
          <a:bodyPr anchorCtr="0" anchor="t" bIns="91425" lIns="91425" spcFirstLastPara="1" rIns="91425" wrap="square" tIns="91425">
            <a:noAutofit/>
          </a:bodyPr>
          <a:lstStyle>
            <a:lvl1pPr indent="-311150" lvl="0" marL="457200" rtl="0">
              <a:spcBef>
                <a:spcPts val="0"/>
              </a:spcBef>
              <a:spcAft>
                <a:spcPts val="0"/>
              </a:spcAft>
              <a:buSzPts val="1300"/>
              <a:buChar char="●"/>
              <a:defRPr/>
            </a:lvl1pPr>
            <a:lvl2pPr indent="-298450" lvl="1" marL="914400" rtl="0">
              <a:spcBef>
                <a:spcPts val="1600"/>
              </a:spcBef>
              <a:spcAft>
                <a:spcPts val="0"/>
              </a:spcAft>
              <a:buSzPts val="1100"/>
              <a:buChar char="○"/>
              <a:defRPr/>
            </a:lvl2pPr>
            <a:lvl3pPr indent="-298450" lvl="2" marL="1371600" rtl="0">
              <a:spcBef>
                <a:spcPts val="1600"/>
              </a:spcBef>
              <a:spcAft>
                <a:spcPts val="0"/>
              </a:spcAft>
              <a:buSzPts val="1100"/>
              <a:buChar char="■"/>
              <a:defRPr/>
            </a:lvl3pPr>
            <a:lvl4pPr indent="-298450" lvl="3" marL="1828800" rtl="0">
              <a:spcBef>
                <a:spcPts val="1600"/>
              </a:spcBef>
              <a:spcAft>
                <a:spcPts val="0"/>
              </a:spcAft>
              <a:buSzPts val="1100"/>
              <a:buChar char="●"/>
              <a:defRPr/>
            </a:lvl4pPr>
            <a:lvl5pPr indent="-298450" lvl="4" marL="2286000" rtl="0">
              <a:spcBef>
                <a:spcPts val="1600"/>
              </a:spcBef>
              <a:spcAft>
                <a:spcPts val="0"/>
              </a:spcAft>
              <a:buSzPts val="1100"/>
              <a:buChar char="○"/>
              <a:defRPr/>
            </a:lvl5pPr>
            <a:lvl6pPr indent="-298450" lvl="5" marL="2743200" rtl="0">
              <a:spcBef>
                <a:spcPts val="1600"/>
              </a:spcBef>
              <a:spcAft>
                <a:spcPts val="0"/>
              </a:spcAft>
              <a:buSzPts val="1100"/>
              <a:buChar char="■"/>
              <a:defRPr/>
            </a:lvl6pPr>
            <a:lvl7pPr indent="-298450" lvl="6" marL="3200400" rtl="0">
              <a:spcBef>
                <a:spcPts val="1600"/>
              </a:spcBef>
              <a:spcAft>
                <a:spcPts val="0"/>
              </a:spcAft>
              <a:buSzPts val="1100"/>
              <a:buChar char="●"/>
              <a:defRPr/>
            </a:lvl7pPr>
            <a:lvl8pPr indent="-298450" lvl="7" marL="3657600" rtl="0">
              <a:spcBef>
                <a:spcPts val="1600"/>
              </a:spcBef>
              <a:spcAft>
                <a:spcPts val="0"/>
              </a:spcAft>
              <a:buSzPts val="1100"/>
              <a:buChar char="○"/>
              <a:defRPr/>
            </a:lvl8pPr>
            <a:lvl9pPr indent="-298450" lvl="8" marL="4114800" rtl="0">
              <a:spcBef>
                <a:spcPts val="1600"/>
              </a:spcBef>
              <a:spcAft>
                <a:spcPts val="1600"/>
              </a:spcAft>
              <a:buSzPts val="1100"/>
              <a:buChar char="■"/>
              <a:defRPr/>
            </a:lvl9pPr>
          </a:lstStyle>
          <a:p/>
        </p:txBody>
      </p:sp>
      <p:sp>
        <p:nvSpPr>
          <p:cNvPr id="221" name="Google Shape;221;p21"/>
          <p:cNvSpPr txBox="1"/>
          <p:nvPr>
            <p:ph idx="12" type="sldNum"/>
          </p:nvPr>
        </p:nvSpPr>
        <p:spPr>
          <a:xfrm>
            <a:off x="8390734" y="4543668"/>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accent3"/>
        </a:solidFill>
      </p:bgPr>
    </p:bg>
    <p:spTree>
      <p:nvGrpSpPr>
        <p:cNvPr id="37" name="Shape 37"/>
        <p:cNvGrpSpPr/>
        <p:nvPr/>
      </p:nvGrpSpPr>
      <p:grpSpPr>
        <a:xfrm>
          <a:off x="0" y="0"/>
          <a:ext cx="0" cy="0"/>
          <a:chOff x="0" y="0"/>
          <a:chExt cx="0" cy="0"/>
        </a:xfrm>
      </p:grpSpPr>
      <p:sp>
        <p:nvSpPr>
          <p:cNvPr id="38" name="Google Shape;38;p3"/>
          <p:cNvSpPr/>
          <p:nvPr/>
        </p:nvSpPr>
        <p:spPr>
          <a:xfrm flipH="1">
            <a:off x="4757100" y="2309400"/>
            <a:ext cx="4386900" cy="2834100"/>
          </a:xfrm>
          <a:prstGeom prst="rtTriangl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9" name="Google Shape;39;p3"/>
          <p:cNvGrpSpPr/>
          <p:nvPr/>
        </p:nvGrpSpPr>
        <p:grpSpPr>
          <a:xfrm>
            <a:off x="5594191" y="3961115"/>
            <a:ext cx="2910145" cy="1182340"/>
            <a:chOff x="6917201" y="0"/>
            <a:chExt cx="2227777" cy="863400"/>
          </a:xfrm>
        </p:grpSpPr>
        <p:sp>
          <p:nvSpPr>
            <p:cNvPr id="40" name="Google Shape;40;p3"/>
            <p:cNvSpPr/>
            <p:nvPr/>
          </p:nvSpPr>
          <p:spPr>
            <a:xfrm>
              <a:off x="7641677"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 name="Google Shape;41;p3"/>
            <p:cNvSpPr/>
            <p:nvPr/>
          </p:nvSpPr>
          <p:spPr>
            <a:xfrm>
              <a:off x="7279439"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 name="Google Shape;42;p3"/>
            <p:cNvSpPr/>
            <p:nvPr/>
          </p:nvSpPr>
          <p:spPr>
            <a:xfrm>
              <a:off x="6917201"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43" name="Google Shape;43;p3"/>
          <p:cNvGrpSpPr/>
          <p:nvPr/>
        </p:nvGrpSpPr>
        <p:grpSpPr>
          <a:xfrm>
            <a:off x="199149" y="2"/>
            <a:ext cx="2795414" cy="1083308"/>
            <a:chOff x="6917201" y="0"/>
            <a:chExt cx="2227777" cy="863400"/>
          </a:xfrm>
        </p:grpSpPr>
        <p:sp>
          <p:nvSpPr>
            <p:cNvPr id="44" name="Google Shape;44;p3"/>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 name="Google Shape;45;p3"/>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 name="Google Shape;46;p3"/>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7" name="Google Shape;47;p3"/>
          <p:cNvSpPr txBox="1"/>
          <p:nvPr>
            <p:ph type="title"/>
          </p:nvPr>
        </p:nvSpPr>
        <p:spPr>
          <a:xfrm>
            <a:off x="1888684" y="1746100"/>
            <a:ext cx="5377500" cy="16461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dk2"/>
              </a:buClr>
              <a:buSzPts val="3200"/>
              <a:buNone/>
              <a:defRPr sz="3200">
                <a:solidFill>
                  <a:schemeClr val="dk2"/>
                </a:solidFill>
              </a:defRPr>
            </a:lvl1pPr>
            <a:lvl2pPr lvl="1" algn="ctr">
              <a:spcBef>
                <a:spcPts val="0"/>
              </a:spcBef>
              <a:spcAft>
                <a:spcPts val="0"/>
              </a:spcAft>
              <a:buClr>
                <a:schemeClr val="dk2"/>
              </a:buClr>
              <a:buSzPts val="3200"/>
              <a:buNone/>
              <a:defRPr sz="3200">
                <a:solidFill>
                  <a:schemeClr val="dk2"/>
                </a:solidFill>
              </a:defRPr>
            </a:lvl2pPr>
            <a:lvl3pPr lvl="2" algn="ctr">
              <a:spcBef>
                <a:spcPts val="0"/>
              </a:spcBef>
              <a:spcAft>
                <a:spcPts val="0"/>
              </a:spcAft>
              <a:buClr>
                <a:schemeClr val="dk2"/>
              </a:buClr>
              <a:buSzPts val="3200"/>
              <a:buNone/>
              <a:defRPr sz="3200">
                <a:solidFill>
                  <a:schemeClr val="dk2"/>
                </a:solidFill>
              </a:defRPr>
            </a:lvl3pPr>
            <a:lvl4pPr lvl="3" algn="ctr">
              <a:spcBef>
                <a:spcPts val="0"/>
              </a:spcBef>
              <a:spcAft>
                <a:spcPts val="0"/>
              </a:spcAft>
              <a:buClr>
                <a:schemeClr val="dk2"/>
              </a:buClr>
              <a:buSzPts val="3200"/>
              <a:buNone/>
              <a:defRPr sz="3200">
                <a:solidFill>
                  <a:schemeClr val="dk2"/>
                </a:solidFill>
              </a:defRPr>
            </a:lvl4pPr>
            <a:lvl5pPr lvl="4" algn="ctr">
              <a:spcBef>
                <a:spcPts val="0"/>
              </a:spcBef>
              <a:spcAft>
                <a:spcPts val="0"/>
              </a:spcAft>
              <a:buClr>
                <a:schemeClr val="dk2"/>
              </a:buClr>
              <a:buSzPts val="3200"/>
              <a:buNone/>
              <a:defRPr sz="3200">
                <a:solidFill>
                  <a:schemeClr val="dk2"/>
                </a:solidFill>
              </a:defRPr>
            </a:lvl5pPr>
            <a:lvl6pPr lvl="5" algn="ctr">
              <a:spcBef>
                <a:spcPts val="0"/>
              </a:spcBef>
              <a:spcAft>
                <a:spcPts val="0"/>
              </a:spcAft>
              <a:buClr>
                <a:schemeClr val="dk2"/>
              </a:buClr>
              <a:buSzPts val="3200"/>
              <a:buNone/>
              <a:defRPr sz="3200">
                <a:solidFill>
                  <a:schemeClr val="dk2"/>
                </a:solidFill>
              </a:defRPr>
            </a:lvl6pPr>
            <a:lvl7pPr lvl="6" algn="ctr">
              <a:spcBef>
                <a:spcPts val="0"/>
              </a:spcBef>
              <a:spcAft>
                <a:spcPts val="0"/>
              </a:spcAft>
              <a:buClr>
                <a:schemeClr val="dk2"/>
              </a:buClr>
              <a:buSzPts val="3200"/>
              <a:buNone/>
              <a:defRPr sz="3200">
                <a:solidFill>
                  <a:schemeClr val="dk2"/>
                </a:solidFill>
              </a:defRPr>
            </a:lvl7pPr>
            <a:lvl8pPr lvl="7" algn="ctr">
              <a:spcBef>
                <a:spcPts val="0"/>
              </a:spcBef>
              <a:spcAft>
                <a:spcPts val="0"/>
              </a:spcAft>
              <a:buClr>
                <a:schemeClr val="dk2"/>
              </a:buClr>
              <a:buSzPts val="3200"/>
              <a:buNone/>
              <a:defRPr sz="3200">
                <a:solidFill>
                  <a:schemeClr val="dk2"/>
                </a:solidFill>
              </a:defRPr>
            </a:lvl8pPr>
            <a:lvl9pPr lvl="8" algn="ctr">
              <a:spcBef>
                <a:spcPts val="0"/>
              </a:spcBef>
              <a:spcAft>
                <a:spcPts val="0"/>
              </a:spcAft>
              <a:buClr>
                <a:schemeClr val="dk2"/>
              </a:buClr>
              <a:buSzPts val="3200"/>
              <a:buNone/>
              <a:defRPr sz="3200">
                <a:solidFill>
                  <a:schemeClr val="dk2"/>
                </a:solidFill>
              </a:defRPr>
            </a:lvl9pPr>
          </a:lstStyle>
          <a:p/>
        </p:txBody>
      </p:sp>
      <p:sp>
        <p:nvSpPr>
          <p:cNvPr id="48" name="Google Shape;48;p3"/>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bg>
      <p:bgPr>
        <a:solidFill>
          <a:schemeClr val="accent1"/>
        </a:solidFill>
      </p:bgPr>
    </p:bg>
    <p:spTree>
      <p:nvGrpSpPr>
        <p:cNvPr id="222" name="Shape 222"/>
        <p:cNvGrpSpPr/>
        <p:nvPr/>
      </p:nvGrpSpPr>
      <p:grpSpPr>
        <a:xfrm>
          <a:off x="0" y="0"/>
          <a:ext cx="0" cy="0"/>
          <a:chOff x="0" y="0"/>
          <a:chExt cx="0" cy="0"/>
        </a:xfrm>
      </p:grpSpPr>
      <p:sp>
        <p:nvSpPr>
          <p:cNvPr id="223" name="Google Shape;223;p22"/>
          <p:cNvSpPr/>
          <p:nvPr/>
        </p:nvSpPr>
        <p:spPr>
          <a:xfrm>
            <a:off x="31" y="2824500"/>
            <a:ext cx="7370400" cy="23190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4" name="Google Shape;224;p22"/>
          <p:cNvSpPr/>
          <p:nvPr/>
        </p:nvSpPr>
        <p:spPr>
          <a:xfrm flipH="1">
            <a:off x="3582600" y="1550700"/>
            <a:ext cx="5561400" cy="35928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5" name="Google Shape;225;p22"/>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6" name="Google Shape;226;p22"/>
          <p:cNvSpPr txBox="1"/>
          <p:nvPr>
            <p:ph idx="1" type="body"/>
          </p:nvPr>
        </p:nvSpPr>
        <p:spPr>
          <a:xfrm>
            <a:off x="328025" y="4163500"/>
            <a:ext cx="7415100" cy="605100"/>
          </a:xfrm>
          <a:prstGeom prst="rect">
            <a:avLst/>
          </a:prstGeom>
        </p:spPr>
        <p:txBody>
          <a:bodyPr anchorCtr="0" anchor="b" bIns="91425" lIns="91425" spcFirstLastPara="1" rIns="91425" wrap="square" tIns="91425">
            <a:noAutofit/>
          </a:bodyPr>
          <a:lstStyle>
            <a:lvl1pPr indent="-228600" lvl="0" marL="457200" rtl="0">
              <a:lnSpc>
                <a:spcPct val="100000"/>
              </a:lnSpc>
              <a:spcBef>
                <a:spcPts val="0"/>
              </a:spcBef>
              <a:spcAft>
                <a:spcPts val="0"/>
              </a:spcAft>
              <a:buSzPts val="1300"/>
              <a:buNone/>
              <a:defRPr/>
            </a:lvl1pPr>
          </a:lstStyle>
          <a:p/>
        </p:txBody>
      </p:sp>
      <p:sp>
        <p:nvSpPr>
          <p:cNvPr id="227" name="Google Shape;227;p22"/>
          <p:cNvSpPr txBox="1"/>
          <p:nvPr>
            <p:ph idx="12" type="sldNum"/>
          </p:nvPr>
        </p:nvSpPr>
        <p:spPr>
          <a:xfrm>
            <a:off x="8390734" y="4543668"/>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bg>
      <p:bgPr>
        <a:solidFill>
          <a:schemeClr val="accent3"/>
        </a:solidFill>
      </p:bgPr>
    </p:bg>
    <p:spTree>
      <p:nvGrpSpPr>
        <p:cNvPr id="228" name="Shape 228"/>
        <p:cNvGrpSpPr/>
        <p:nvPr/>
      </p:nvGrpSpPr>
      <p:grpSpPr>
        <a:xfrm>
          <a:off x="0" y="0"/>
          <a:ext cx="0" cy="0"/>
          <a:chOff x="0" y="0"/>
          <a:chExt cx="0" cy="0"/>
        </a:xfrm>
      </p:grpSpPr>
      <p:sp>
        <p:nvSpPr>
          <p:cNvPr id="229" name="Google Shape;229;p23"/>
          <p:cNvSpPr/>
          <p:nvPr/>
        </p:nvSpPr>
        <p:spPr>
          <a:xfrm flipH="1">
            <a:off x="5569200" y="2834075"/>
            <a:ext cx="3574800" cy="2309400"/>
          </a:xfrm>
          <a:prstGeom prst="rtTriangl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30" name="Google Shape;230;p23"/>
          <p:cNvGrpSpPr/>
          <p:nvPr/>
        </p:nvGrpSpPr>
        <p:grpSpPr>
          <a:xfrm>
            <a:off x="5959222" y="4119576"/>
            <a:ext cx="2520952" cy="1024165"/>
            <a:chOff x="6917201" y="0"/>
            <a:chExt cx="2227777" cy="863400"/>
          </a:xfrm>
        </p:grpSpPr>
        <p:sp>
          <p:nvSpPr>
            <p:cNvPr id="231" name="Google Shape;231;p23"/>
            <p:cNvSpPr/>
            <p:nvPr/>
          </p:nvSpPr>
          <p:spPr>
            <a:xfrm>
              <a:off x="7641677"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2" name="Google Shape;232;p23"/>
            <p:cNvSpPr/>
            <p:nvPr/>
          </p:nvSpPr>
          <p:spPr>
            <a:xfrm>
              <a:off x="7279439"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3" name="Google Shape;233;p23"/>
            <p:cNvSpPr/>
            <p:nvPr/>
          </p:nvSpPr>
          <p:spPr>
            <a:xfrm>
              <a:off x="6917201"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34" name="Google Shape;234;p23"/>
          <p:cNvGrpSpPr/>
          <p:nvPr/>
        </p:nvGrpSpPr>
        <p:grpSpPr>
          <a:xfrm>
            <a:off x="199149" y="2"/>
            <a:ext cx="2795414" cy="1083308"/>
            <a:chOff x="6917201" y="0"/>
            <a:chExt cx="2227777" cy="863400"/>
          </a:xfrm>
        </p:grpSpPr>
        <p:sp>
          <p:nvSpPr>
            <p:cNvPr id="235" name="Google Shape;235;p23"/>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6" name="Google Shape;236;p23"/>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7" name="Google Shape;237;p23"/>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38" name="Google Shape;238;p23"/>
          <p:cNvSpPr txBox="1"/>
          <p:nvPr>
            <p:ph hasCustomPrompt="1" type="title"/>
          </p:nvPr>
        </p:nvSpPr>
        <p:spPr>
          <a:xfrm>
            <a:off x="1385850" y="1383850"/>
            <a:ext cx="6372300" cy="1379700"/>
          </a:xfrm>
          <a:prstGeom prst="rect">
            <a:avLst/>
          </a:prstGeom>
        </p:spPr>
        <p:txBody>
          <a:bodyPr anchorCtr="0" anchor="ctr" bIns="91425" lIns="91425" spcFirstLastPara="1" rIns="91425" wrap="square" tIns="91425">
            <a:noAutofit/>
          </a:bodyPr>
          <a:lstStyle>
            <a:lvl1pPr lvl="0" rtl="0" algn="ctr">
              <a:spcBef>
                <a:spcPts val="0"/>
              </a:spcBef>
              <a:spcAft>
                <a:spcPts val="0"/>
              </a:spcAft>
              <a:buClr>
                <a:schemeClr val="dk2"/>
              </a:buClr>
              <a:buSzPts val="8600"/>
              <a:buNone/>
              <a:defRPr sz="8600">
                <a:solidFill>
                  <a:schemeClr val="dk2"/>
                </a:solidFill>
              </a:defRPr>
            </a:lvl1pPr>
            <a:lvl2pPr lvl="1" rtl="0" algn="ctr">
              <a:spcBef>
                <a:spcPts val="0"/>
              </a:spcBef>
              <a:spcAft>
                <a:spcPts val="0"/>
              </a:spcAft>
              <a:buClr>
                <a:schemeClr val="dk2"/>
              </a:buClr>
              <a:buSzPts val="8600"/>
              <a:buNone/>
              <a:defRPr sz="8600">
                <a:solidFill>
                  <a:schemeClr val="dk2"/>
                </a:solidFill>
              </a:defRPr>
            </a:lvl2pPr>
            <a:lvl3pPr lvl="2" rtl="0" algn="ctr">
              <a:spcBef>
                <a:spcPts val="0"/>
              </a:spcBef>
              <a:spcAft>
                <a:spcPts val="0"/>
              </a:spcAft>
              <a:buClr>
                <a:schemeClr val="dk2"/>
              </a:buClr>
              <a:buSzPts val="8600"/>
              <a:buNone/>
              <a:defRPr sz="8600">
                <a:solidFill>
                  <a:schemeClr val="dk2"/>
                </a:solidFill>
              </a:defRPr>
            </a:lvl3pPr>
            <a:lvl4pPr lvl="3" rtl="0" algn="ctr">
              <a:spcBef>
                <a:spcPts val="0"/>
              </a:spcBef>
              <a:spcAft>
                <a:spcPts val="0"/>
              </a:spcAft>
              <a:buClr>
                <a:schemeClr val="dk2"/>
              </a:buClr>
              <a:buSzPts val="8600"/>
              <a:buNone/>
              <a:defRPr sz="8600">
                <a:solidFill>
                  <a:schemeClr val="dk2"/>
                </a:solidFill>
              </a:defRPr>
            </a:lvl4pPr>
            <a:lvl5pPr lvl="4" rtl="0" algn="ctr">
              <a:spcBef>
                <a:spcPts val="0"/>
              </a:spcBef>
              <a:spcAft>
                <a:spcPts val="0"/>
              </a:spcAft>
              <a:buClr>
                <a:schemeClr val="dk2"/>
              </a:buClr>
              <a:buSzPts val="8600"/>
              <a:buNone/>
              <a:defRPr sz="8600">
                <a:solidFill>
                  <a:schemeClr val="dk2"/>
                </a:solidFill>
              </a:defRPr>
            </a:lvl5pPr>
            <a:lvl6pPr lvl="5" rtl="0" algn="ctr">
              <a:spcBef>
                <a:spcPts val="0"/>
              </a:spcBef>
              <a:spcAft>
                <a:spcPts val="0"/>
              </a:spcAft>
              <a:buClr>
                <a:schemeClr val="dk2"/>
              </a:buClr>
              <a:buSzPts val="8600"/>
              <a:buNone/>
              <a:defRPr sz="8600">
                <a:solidFill>
                  <a:schemeClr val="dk2"/>
                </a:solidFill>
              </a:defRPr>
            </a:lvl6pPr>
            <a:lvl7pPr lvl="6" rtl="0" algn="ctr">
              <a:spcBef>
                <a:spcPts val="0"/>
              </a:spcBef>
              <a:spcAft>
                <a:spcPts val="0"/>
              </a:spcAft>
              <a:buClr>
                <a:schemeClr val="dk2"/>
              </a:buClr>
              <a:buSzPts val="8600"/>
              <a:buNone/>
              <a:defRPr sz="8600">
                <a:solidFill>
                  <a:schemeClr val="dk2"/>
                </a:solidFill>
              </a:defRPr>
            </a:lvl7pPr>
            <a:lvl8pPr lvl="7" rtl="0" algn="ctr">
              <a:spcBef>
                <a:spcPts val="0"/>
              </a:spcBef>
              <a:spcAft>
                <a:spcPts val="0"/>
              </a:spcAft>
              <a:buClr>
                <a:schemeClr val="dk2"/>
              </a:buClr>
              <a:buSzPts val="8600"/>
              <a:buNone/>
              <a:defRPr sz="8600">
                <a:solidFill>
                  <a:schemeClr val="dk2"/>
                </a:solidFill>
              </a:defRPr>
            </a:lvl8pPr>
            <a:lvl9pPr lvl="8" rtl="0" algn="ctr">
              <a:spcBef>
                <a:spcPts val="0"/>
              </a:spcBef>
              <a:spcAft>
                <a:spcPts val="0"/>
              </a:spcAft>
              <a:buClr>
                <a:schemeClr val="dk2"/>
              </a:buClr>
              <a:buSzPts val="8600"/>
              <a:buNone/>
              <a:defRPr sz="8600">
                <a:solidFill>
                  <a:schemeClr val="dk2"/>
                </a:solidFill>
              </a:defRPr>
            </a:lvl9pPr>
          </a:lstStyle>
          <a:p>
            <a:r>
              <a:t>xx%</a:t>
            </a:r>
          </a:p>
        </p:txBody>
      </p:sp>
      <p:sp>
        <p:nvSpPr>
          <p:cNvPr id="239" name="Google Shape;239;p23"/>
          <p:cNvSpPr txBox="1"/>
          <p:nvPr>
            <p:ph idx="1" type="body"/>
          </p:nvPr>
        </p:nvSpPr>
        <p:spPr>
          <a:xfrm>
            <a:off x="1385850" y="2863850"/>
            <a:ext cx="6372300" cy="641100"/>
          </a:xfrm>
          <a:prstGeom prst="rect">
            <a:avLst/>
          </a:prstGeom>
        </p:spPr>
        <p:txBody>
          <a:bodyPr anchorCtr="0" anchor="t" bIns="91425" lIns="91425" spcFirstLastPara="1" rIns="91425" wrap="square" tIns="91425">
            <a:noAutofit/>
          </a:bodyPr>
          <a:lstStyle>
            <a:lvl1pPr indent="-311150" lvl="0" marL="457200" rtl="0" algn="ctr">
              <a:spcBef>
                <a:spcPts val="0"/>
              </a:spcBef>
              <a:spcAft>
                <a:spcPts val="0"/>
              </a:spcAft>
              <a:buSzPts val="1300"/>
              <a:buChar char="●"/>
              <a:defRPr/>
            </a:lvl1pPr>
            <a:lvl2pPr indent="-298450" lvl="1" marL="914400" rtl="0" algn="ctr">
              <a:spcBef>
                <a:spcPts val="1600"/>
              </a:spcBef>
              <a:spcAft>
                <a:spcPts val="0"/>
              </a:spcAft>
              <a:buSzPts val="1100"/>
              <a:buChar char="○"/>
              <a:defRPr/>
            </a:lvl2pPr>
            <a:lvl3pPr indent="-298450" lvl="2" marL="1371600" rtl="0" algn="ctr">
              <a:spcBef>
                <a:spcPts val="1600"/>
              </a:spcBef>
              <a:spcAft>
                <a:spcPts val="0"/>
              </a:spcAft>
              <a:buSzPts val="1100"/>
              <a:buChar char="■"/>
              <a:defRPr/>
            </a:lvl3pPr>
            <a:lvl4pPr indent="-298450" lvl="3" marL="1828800" rtl="0" algn="ctr">
              <a:spcBef>
                <a:spcPts val="1600"/>
              </a:spcBef>
              <a:spcAft>
                <a:spcPts val="0"/>
              </a:spcAft>
              <a:buSzPts val="1100"/>
              <a:buChar char="●"/>
              <a:defRPr/>
            </a:lvl4pPr>
            <a:lvl5pPr indent="-298450" lvl="4" marL="2286000" rtl="0" algn="ctr">
              <a:spcBef>
                <a:spcPts val="1600"/>
              </a:spcBef>
              <a:spcAft>
                <a:spcPts val="0"/>
              </a:spcAft>
              <a:buSzPts val="1100"/>
              <a:buChar char="○"/>
              <a:defRPr/>
            </a:lvl5pPr>
            <a:lvl6pPr indent="-298450" lvl="5" marL="2743200" rtl="0" algn="ctr">
              <a:spcBef>
                <a:spcPts val="1600"/>
              </a:spcBef>
              <a:spcAft>
                <a:spcPts val="0"/>
              </a:spcAft>
              <a:buSzPts val="1100"/>
              <a:buChar char="■"/>
              <a:defRPr/>
            </a:lvl6pPr>
            <a:lvl7pPr indent="-298450" lvl="6" marL="3200400" rtl="0" algn="ctr">
              <a:spcBef>
                <a:spcPts val="1600"/>
              </a:spcBef>
              <a:spcAft>
                <a:spcPts val="0"/>
              </a:spcAft>
              <a:buSzPts val="1100"/>
              <a:buChar char="●"/>
              <a:defRPr/>
            </a:lvl7pPr>
            <a:lvl8pPr indent="-298450" lvl="7" marL="3657600" rtl="0" algn="ctr">
              <a:spcBef>
                <a:spcPts val="1600"/>
              </a:spcBef>
              <a:spcAft>
                <a:spcPts val="0"/>
              </a:spcAft>
              <a:buSzPts val="1100"/>
              <a:buChar char="○"/>
              <a:defRPr/>
            </a:lvl8pPr>
            <a:lvl9pPr indent="-298450" lvl="8" marL="4114800" rtl="0" algn="ctr">
              <a:spcBef>
                <a:spcPts val="1600"/>
              </a:spcBef>
              <a:spcAft>
                <a:spcPts val="1600"/>
              </a:spcAft>
              <a:buSzPts val="1100"/>
              <a:buChar char="■"/>
              <a:defRPr/>
            </a:lvl9pPr>
          </a:lstStyle>
          <a:p/>
        </p:txBody>
      </p:sp>
      <p:sp>
        <p:nvSpPr>
          <p:cNvPr id="240" name="Google Shape;240;p23"/>
          <p:cNvSpPr txBox="1"/>
          <p:nvPr>
            <p:ph idx="12" type="sldNum"/>
          </p:nvPr>
        </p:nvSpPr>
        <p:spPr>
          <a:xfrm>
            <a:off x="8390734" y="4543668"/>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41" name="Shape 241"/>
        <p:cNvGrpSpPr/>
        <p:nvPr/>
      </p:nvGrpSpPr>
      <p:grpSpPr>
        <a:xfrm>
          <a:off x="0" y="0"/>
          <a:ext cx="0" cy="0"/>
          <a:chOff x="0" y="0"/>
          <a:chExt cx="0" cy="0"/>
        </a:xfrm>
      </p:grpSpPr>
      <p:sp>
        <p:nvSpPr>
          <p:cNvPr id="242" name="Google Shape;242;p24"/>
          <p:cNvSpPr txBox="1"/>
          <p:nvPr>
            <p:ph idx="12" type="sldNum"/>
          </p:nvPr>
        </p:nvSpPr>
        <p:spPr>
          <a:xfrm>
            <a:off x="8390734" y="4543668"/>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bg>
      <p:bgPr>
        <a:solidFill>
          <a:schemeClr val="dk2"/>
        </a:solidFill>
      </p:bgPr>
    </p:bg>
    <p:spTree>
      <p:nvGrpSpPr>
        <p:cNvPr id="49" name="Shape 49"/>
        <p:cNvGrpSpPr/>
        <p:nvPr/>
      </p:nvGrpSpPr>
      <p:grpSpPr>
        <a:xfrm>
          <a:off x="0" y="0"/>
          <a:ext cx="0" cy="0"/>
          <a:chOff x="0" y="0"/>
          <a:chExt cx="0" cy="0"/>
        </a:xfrm>
      </p:grpSpPr>
      <p:sp>
        <p:nvSpPr>
          <p:cNvPr id="50" name="Google Shape;50;p4"/>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4"/>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 name="Google Shape;52;p4"/>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4"/>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54" name="Google Shape;54;p4"/>
          <p:cNvSpPr txBox="1"/>
          <p:nvPr>
            <p:ph idx="1" type="body"/>
          </p:nvPr>
        </p:nvSpPr>
        <p:spPr>
          <a:xfrm>
            <a:off x="819150" y="1990725"/>
            <a:ext cx="7505700" cy="24480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55" name="Google Shape;55;p4"/>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bg>
      <p:bgPr>
        <a:solidFill>
          <a:schemeClr val="dk2"/>
        </a:solidFill>
      </p:bgPr>
    </p:bg>
    <p:spTree>
      <p:nvGrpSpPr>
        <p:cNvPr id="56" name="Shape 56"/>
        <p:cNvGrpSpPr/>
        <p:nvPr/>
      </p:nvGrpSpPr>
      <p:grpSpPr>
        <a:xfrm>
          <a:off x="0" y="0"/>
          <a:ext cx="0" cy="0"/>
          <a:chOff x="0" y="0"/>
          <a:chExt cx="0" cy="0"/>
        </a:xfrm>
      </p:grpSpPr>
      <p:sp>
        <p:nvSpPr>
          <p:cNvPr id="57" name="Google Shape;57;p5"/>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 name="Google Shape;58;p5"/>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5"/>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p5"/>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61" name="Google Shape;61;p5"/>
          <p:cNvSpPr txBox="1"/>
          <p:nvPr>
            <p:ph idx="1" type="body"/>
          </p:nvPr>
        </p:nvSpPr>
        <p:spPr>
          <a:xfrm>
            <a:off x="819150" y="1990725"/>
            <a:ext cx="3686100" cy="24480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62" name="Google Shape;62;p5"/>
          <p:cNvSpPr txBox="1"/>
          <p:nvPr>
            <p:ph idx="2" type="body"/>
          </p:nvPr>
        </p:nvSpPr>
        <p:spPr>
          <a:xfrm>
            <a:off x="4638675" y="1990725"/>
            <a:ext cx="3686100" cy="24480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63" name="Google Shape;63;p5"/>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bg>
      <p:bgPr>
        <a:solidFill>
          <a:schemeClr val="dk2"/>
        </a:solidFill>
      </p:bgPr>
    </p:bg>
    <p:spTree>
      <p:nvGrpSpPr>
        <p:cNvPr id="64" name="Shape 64"/>
        <p:cNvGrpSpPr/>
        <p:nvPr/>
      </p:nvGrpSpPr>
      <p:grpSpPr>
        <a:xfrm>
          <a:off x="0" y="0"/>
          <a:ext cx="0" cy="0"/>
          <a:chOff x="0" y="0"/>
          <a:chExt cx="0" cy="0"/>
        </a:xfrm>
      </p:grpSpPr>
      <p:sp>
        <p:nvSpPr>
          <p:cNvPr id="65" name="Google Shape;65;p6"/>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 name="Google Shape;66;p6"/>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 name="Google Shape;67;p6"/>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 name="Google Shape;68;p6"/>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69" name="Google Shape;69;p6"/>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bg>
      <p:bgPr>
        <a:solidFill>
          <a:schemeClr val="accent3"/>
        </a:solidFill>
      </p:bgPr>
    </p:bg>
    <p:spTree>
      <p:nvGrpSpPr>
        <p:cNvPr id="70" name="Shape 70"/>
        <p:cNvGrpSpPr/>
        <p:nvPr/>
      </p:nvGrpSpPr>
      <p:grpSpPr>
        <a:xfrm>
          <a:off x="0" y="0"/>
          <a:ext cx="0" cy="0"/>
          <a:chOff x="0" y="0"/>
          <a:chExt cx="0" cy="0"/>
        </a:xfrm>
      </p:grpSpPr>
      <p:sp>
        <p:nvSpPr>
          <p:cNvPr id="71" name="Google Shape;71;p7"/>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7"/>
          <p:cNvSpPr/>
          <p:nvPr/>
        </p:nvSpPr>
        <p:spPr>
          <a:xfrm>
            <a:off x="31" y="2824500"/>
            <a:ext cx="7370400" cy="23190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7"/>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7"/>
          <p:cNvSpPr txBox="1"/>
          <p:nvPr>
            <p:ph type="title"/>
          </p:nvPr>
        </p:nvSpPr>
        <p:spPr>
          <a:xfrm>
            <a:off x="819150" y="845600"/>
            <a:ext cx="3709200" cy="13830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75" name="Google Shape;75;p7"/>
          <p:cNvSpPr txBox="1"/>
          <p:nvPr>
            <p:ph idx="1" type="body"/>
          </p:nvPr>
        </p:nvSpPr>
        <p:spPr>
          <a:xfrm>
            <a:off x="830700" y="2319050"/>
            <a:ext cx="3709200" cy="21198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76" name="Google Shape;76;p7"/>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1"/>
        </a:solidFill>
      </p:bgPr>
    </p:bg>
    <p:spTree>
      <p:nvGrpSpPr>
        <p:cNvPr id="77" name="Shape 77"/>
        <p:cNvGrpSpPr/>
        <p:nvPr/>
      </p:nvGrpSpPr>
      <p:grpSpPr>
        <a:xfrm>
          <a:off x="0" y="0"/>
          <a:ext cx="0" cy="0"/>
          <a:chOff x="0" y="0"/>
          <a:chExt cx="0" cy="0"/>
        </a:xfrm>
      </p:grpSpPr>
      <p:sp>
        <p:nvSpPr>
          <p:cNvPr id="78" name="Google Shape;78;p8"/>
          <p:cNvSpPr/>
          <p:nvPr/>
        </p:nvSpPr>
        <p:spPr>
          <a:xfrm>
            <a:off x="0" y="2823144"/>
            <a:ext cx="7369200" cy="23169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8"/>
          <p:cNvSpPr/>
          <p:nvPr/>
        </p:nvSpPr>
        <p:spPr>
          <a:xfrm flipH="1">
            <a:off x="3583210" y="1554113"/>
            <a:ext cx="5560500" cy="35895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80" name="Google Shape;80;p8"/>
          <p:cNvGrpSpPr/>
          <p:nvPr/>
        </p:nvGrpSpPr>
        <p:grpSpPr>
          <a:xfrm>
            <a:off x="255991" y="-118"/>
            <a:ext cx="2251347" cy="1043408"/>
            <a:chOff x="3961956" y="4383950"/>
            <a:chExt cx="1160548" cy="548700"/>
          </a:xfrm>
        </p:grpSpPr>
        <p:sp>
          <p:nvSpPr>
            <p:cNvPr id="81" name="Google Shape;81;p8"/>
            <p:cNvSpPr/>
            <p:nvPr/>
          </p:nvSpPr>
          <p:spPr>
            <a:xfrm>
              <a:off x="4224904"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8"/>
            <p:cNvSpPr/>
            <p:nvPr/>
          </p:nvSpPr>
          <p:spPr>
            <a:xfrm>
              <a:off x="4093430"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8"/>
            <p:cNvSpPr/>
            <p:nvPr/>
          </p:nvSpPr>
          <p:spPr>
            <a:xfrm>
              <a:off x="3961956"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84" name="Google Shape;84;p8"/>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85" name="Google Shape;85;p8"/>
          <p:cNvGrpSpPr/>
          <p:nvPr/>
        </p:nvGrpSpPr>
        <p:grpSpPr>
          <a:xfrm>
            <a:off x="34934" y="4522125"/>
            <a:ext cx="1593306" cy="617072"/>
            <a:chOff x="6917201" y="0"/>
            <a:chExt cx="2227777" cy="863400"/>
          </a:xfrm>
        </p:grpSpPr>
        <p:sp>
          <p:nvSpPr>
            <p:cNvPr id="86" name="Google Shape;86;p8"/>
            <p:cNvSpPr/>
            <p:nvPr/>
          </p:nvSpPr>
          <p:spPr>
            <a:xfrm>
              <a:off x="7641677"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8"/>
            <p:cNvSpPr/>
            <p:nvPr/>
          </p:nvSpPr>
          <p:spPr>
            <a:xfrm>
              <a:off x="7279439"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8"/>
            <p:cNvSpPr/>
            <p:nvPr/>
          </p:nvSpPr>
          <p:spPr>
            <a:xfrm>
              <a:off x="6917201"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89" name="Google Shape;89;p8"/>
          <p:cNvGrpSpPr/>
          <p:nvPr/>
        </p:nvGrpSpPr>
        <p:grpSpPr>
          <a:xfrm>
            <a:off x="5886353" y="1243"/>
            <a:ext cx="3257455" cy="1261514"/>
            <a:chOff x="6917201" y="0"/>
            <a:chExt cx="2227777" cy="863400"/>
          </a:xfrm>
        </p:grpSpPr>
        <p:sp>
          <p:nvSpPr>
            <p:cNvPr id="90" name="Google Shape;90;p8"/>
            <p:cNvSpPr/>
            <p:nvPr/>
          </p:nvSpPr>
          <p:spPr>
            <a:xfrm>
              <a:off x="7641677"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 name="Google Shape;91;p8"/>
            <p:cNvSpPr/>
            <p:nvPr/>
          </p:nvSpPr>
          <p:spPr>
            <a:xfrm>
              <a:off x="7279439"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 name="Google Shape;92;p8"/>
            <p:cNvSpPr/>
            <p:nvPr/>
          </p:nvSpPr>
          <p:spPr>
            <a:xfrm>
              <a:off x="6917201"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93" name="Google Shape;93;p8"/>
          <p:cNvSpPr txBox="1"/>
          <p:nvPr>
            <p:ph type="title"/>
          </p:nvPr>
        </p:nvSpPr>
        <p:spPr>
          <a:xfrm>
            <a:off x="1393929" y="1301146"/>
            <a:ext cx="6366900" cy="25392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200"/>
              <a:buNone/>
              <a:defRPr sz="3200"/>
            </a:lvl1pPr>
            <a:lvl2pPr lvl="1" algn="ctr">
              <a:spcBef>
                <a:spcPts val="0"/>
              </a:spcBef>
              <a:spcAft>
                <a:spcPts val="0"/>
              </a:spcAft>
              <a:buSzPts val="3200"/>
              <a:buNone/>
              <a:defRPr sz="3200"/>
            </a:lvl2pPr>
            <a:lvl3pPr lvl="2" algn="ctr">
              <a:spcBef>
                <a:spcPts val="0"/>
              </a:spcBef>
              <a:spcAft>
                <a:spcPts val="0"/>
              </a:spcAft>
              <a:buSzPts val="3200"/>
              <a:buNone/>
              <a:defRPr sz="3200"/>
            </a:lvl3pPr>
            <a:lvl4pPr lvl="3" algn="ctr">
              <a:spcBef>
                <a:spcPts val="0"/>
              </a:spcBef>
              <a:spcAft>
                <a:spcPts val="0"/>
              </a:spcAft>
              <a:buSzPts val="3200"/>
              <a:buNone/>
              <a:defRPr sz="3200"/>
            </a:lvl4pPr>
            <a:lvl5pPr lvl="4" algn="ctr">
              <a:spcBef>
                <a:spcPts val="0"/>
              </a:spcBef>
              <a:spcAft>
                <a:spcPts val="0"/>
              </a:spcAft>
              <a:buSzPts val="3200"/>
              <a:buNone/>
              <a:defRPr sz="3200"/>
            </a:lvl5pPr>
            <a:lvl6pPr lvl="5" algn="ctr">
              <a:spcBef>
                <a:spcPts val="0"/>
              </a:spcBef>
              <a:spcAft>
                <a:spcPts val="0"/>
              </a:spcAft>
              <a:buSzPts val="3200"/>
              <a:buNone/>
              <a:defRPr sz="3200"/>
            </a:lvl6pPr>
            <a:lvl7pPr lvl="6" algn="ctr">
              <a:spcBef>
                <a:spcPts val="0"/>
              </a:spcBef>
              <a:spcAft>
                <a:spcPts val="0"/>
              </a:spcAft>
              <a:buSzPts val="3200"/>
              <a:buNone/>
              <a:defRPr sz="3200"/>
            </a:lvl7pPr>
            <a:lvl8pPr lvl="7" algn="ctr">
              <a:spcBef>
                <a:spcPts val="0"/>
              </a:spcBef>
              <a:spcAft>
                <a:spcPts val="0"/>
              </a:spcAft>
              <a:buSzPts val="3200"/>
              <a:buNone/>
              <a:defRPr sz="3200"/>
            </a:lvl8pPr>
            <a:lvl9pPr lvl="8" algn="ctr">
              <a:spcBef>
                <a:spcPts val="0"/>
              </a:spcBef>
              <a:spcAft>
                <a:spcPts val="0"/>
              </a:spcAft>
              <a:buSzPts val="3200"/>
              <a:buNone/>
              <a:defRPr sz="3200"/>
            </a:lvl9pPr>
          </a:lstStyle>
          <a:p/>
        </p:txBody>
      </p:sp>
      <p:sp>
        <p:nvSpPr>
          <p:cNvPr id="94" name="Google Shape;94;p8"/>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bg>
      <p:bgPr>
        <a:solidFill>
          <a:schemeClr val="dk2"/>
        </a:solidFill>
      </p:bgPr>
    </p:bg>
    <p:spTree>
      <p:nvGrpSpPr>
        <p:cNvPr id="95" name="Shape 95"/>
        <p:cNvGrpSpPr/>
        <p:nvPr/>
      </p:nvGrpSpPr>
      <p:grpSpPr>
        <a:xfrm>
          <a:off x="0" y="0"/>
          <a:ext cx="0" cy="0"/>
          <a:chOff x="0" y="0"/>
          <a:chExt cx="0" cy="0"/>
        </a:xfrm>
      </p:grpSpPr>
      <p:sp>
        <p:nvSpPr>
          <p:cNvPr id="96" name="Google Shape;96;p9"/>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7" name="Google Shape;97;p9"/>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9"/>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9"/>
          <p:cNvSpPr txBox="1"/>
          <p:nvPr>
            <p:ph type="title"/>
          </p:nvPr>
        </p:nvSpPr>
        <p:spPr>
          <a:xfrm>
            <a:off x="819150" y="845600"/>
            <a:ext cx="6424200" cy="7050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100" name="Google Shape;100;p9"/>
          <p:cNvSpPr txBox="1"/>
          <p:nvPr>
            <p:ph idx="1" type="subTitle"/>
          </p:nvPr>
        </p:nvSpPr>
        <p:spPr>
          <a:xfrm>
            <a:off x="819150" y="1550700"/>
            <a:ext cx="5859900" cy="3936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Clr>
                <a:schemeClr val="lt1"/>
              </a:buClr>
              <a:buSzPts val="1600"/>
              <a:buNone/>
              <a:defRPr sz="1600">
                <a:solidFill>
                  <a:schemeClr val="lt1"/>
                </a:solidFill>
              </a:defRPr>
            </a:lvl1pPr>
            <a:lvl2pPr lvl="1">
              <a:lnSpc>
                <a:spcPct val="100000"/>
              </a:lnSpc>
              <a:spcBef>
                <a:spcPts val="0"/>
              </a:spcBef>
              <a:spcAft>
                <a:spcPts val="0"/>
              </a:spcAft>
              <a:buClr>
                <a:schemeClr val="lt1"/>
              </a:buClr>
              <a:buSzPts val="1600"/>
              <a:buNone/>
              <a:defRPr sz="1600">
                <a:solidFill>
                  <a:schemeClr val="lt1"/>
                </a:solidFill>
              </a:defRPr>
            </a:lvl2pPr>
            <a:lvl3pPr lvl="2">
              <a:lnSpc>
                <a:spcPct val="100000"/>
              </a:lnSpc>
              <a:spcBef>
                <a:spcPts val="0"/>
              </a:spcBef>
              <a:spcAft>
                <a:spcPts val="0"/>
              </a:spcAft>
              <a:buClr>
                <a:schemeClr val="lt1"/>
              </a:buClr>
              <a:buSzPts val="1600"/>
              <a:buNone/>
              <a:defRPr sz="1600">
                <a:solidFill>
                  <a:schemeClr val="lt1"/>
                </a:solidFill>
              </a:defRPr>
            </a:lvl3pPr>
            <a:lvl4pPr lvl="3">
              <a:lnSpc>
                <a:spcPct val="100000"/>
              </a:lnSpc>
              <a:spcBef>
                <a:spcPts val="0"/>
              </a:spcBef>
              <a:spcAft>
                <a:spcPts val="0"/>
              </a:spcAft>
              <a:buClr>
                <a:schemeClr val="lt1"/>
              </a:buClr>
              <a:buSzPts val="1600"/>
              <a:buNone/>
              <a:defRPr sz="1600">
                <a:solidFill>
                  <a:schemeClr val="lt1"/>
                </a:solidFill>
              </a:defRPr>
            </a:lvl4pPr>
            <a:lvl5pPr lvl="4">
              <a:lnSpc>
                <a:spcPct val="100000"/>
              </a:lnSpc>
              <a:spcBef>
                <a:spcPts val="0"/>
              </a:spcBef>
              <a:spcAft>
                <a:spcPts val="0"/>
              </a:spcAft>
              <a:buClr>
                <a:schemeClr val="lt1"/>
              </a:buClr>
              <a:buSzPts val="1600"/>
              <a:buNone/>
              <a:defRPr sz="1600">
                <a:solidFill>
                  <a:schemeClr val="lt1"/>
                </a:solidFill>
              </a:defRPr>
            </a:lvl5pPr>
            <a:lvl6pPr lvl="5">
              <a:lnSpc>
                <a:spcPct val="100000"/>
              </a:lnSpc>
              <a:spcBef>
                <a:spcPts val="0"/>
              </a:spcBef>
              <a:spcAft>
                <a:spcPts val="0"/>
              </a:spcAft>
              <a:buClr>
                <a:schemeClr val="lt1"/>
              </a:buClr>
              <a:buSzPts val="1600"/>
              <a:buNone/>
              <a:defRPr sz="1600">
                <a:solidFill>
                  <a:schemeClr val="lt1"/>
                </a:solidFill>
              </a:defRPr>
            </a:lvl6pPr>
            <a:lvl7pPr lvl="6">
              <a:lnSpc>
                <a:spcPct val="100000"/>
              </a:lnSpc>
              <a:spcBef>
                <a:spcPts val="0"/>
              </a:spcBef>
              <a:spcAft>
                <a:spcPts val="0"/>
              </a:spcAft>
              <a:buClr>
                <a:schemeClr val="lt1"/>
              </a:buClr>
              <a:buSzPts val="1600"/>
              <a:buNone/>
              <a:defRPr sz="1600">
                <a:solidFill>
                  <a:schemeClr val="lt1"/>
                </a:solidFill>
              </a:defRPr>
            </a:lvl7pPr>
            <a:lvl8pPr lvl="7">
              <a:lnSpc>
                <a:spcPct val="100000"/>
              </a:lnSpc>
              <a:spcBef>
                <a:spcPts val="0"/>
              </a:spcBef>
              <a:spcAft>
                <a:spcPts val="0"/>
              </a:spcAft>
              <a:buClr>
                <a:schemeClr val="lt1"/>
              </a:buClr>
              <a:buSzPts val="1600"/>
              <a:buNone/>
              <a:defRPr sz="1600">
                <a:solidFill>
                  <a:schemeClr val="lt1"/>
                </a:solidFill>
              </a:defRPr>
            </a:lvl8pPr>
            <a:lvl9pPr lvl="8">
              <a:lnSpc>
                <a:spcPct val="100000"/>
              </a:lnSpc>
              <a:spcBef>
                <a:spcPts val="0"/>
              </a:spcBef>
              <a:spcAft>
                <a:spcPts val="0"/>
              </a:spcAft>
              <a:buClr>
                <a:schemeClr val="lt1"/>
              </a:buClr>
              <a:buSzPts val="1600"/>
              <a:buNone/>
              <a:defRPr sz="1600">
                <a:solidFill>
                  <a:schemeClr val="lt1"/>
                </a:solidFill>
              </a:defRPr>
            </a:lvl9pPr>
          </a:lstStyle>
          <a:p/>
        </p:txBody>
      </p:sp>
      <p:sp>
        <p:nvSpPr>
          <p:cNvPr id="101" name="Google Shape;101;p9"/>
          <p:cNvSpPr txBox="1"/>
          <p:nvPr>
            <p:ph idx="2" type="body"/>
          </p:nvPr>
        </p:nvSpPr>
        <p:spPr>
          <a:xfrm>
            <a:off x="819150" y="2467050"/>
            <a:ext cx="5859900" cy="20955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102" name="Google Shape;102;p9"/>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bg>
      <p:bgPr>
        <a:solidFill>
          <a:schemeClr val="accent1"/>
        </a:solidFill>
      </p:bgPr>
    </p:bg>
    <p:spTree>
      <p:nvGrpSpPr>
        <p:cNvPr id="103" name="Shape 103"/>
        <p:cNvGrpSpPr/>
        <p:nvPr/>
      </p:nvGrpSpPr>
      <p:grpSpPr>
        <a:xfrm>
          <a:off x="0" y="0"/>
          <a:ext cx="0" cy="0"/>
          <a:chOff x="0" y="0"/>
          <a:chExt cx="0" cy="0"/>
        </a:xfrm>
      </p:grpSpPr>
      <p:sp>
        <p:nvSpPr>
          <p:cNvPr id="104" name="Google Shape;104;p10"/>
          <p:cNvSpPr/>
          <p:nvPr/>
        </p:nvSpPr>
        <p:spPr>
          <a:xfrm>
            <a:off x="31" y="2824500"/>
            <a:ext cx="7370400" cy="23190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p10"/>
          <p:cNvSpPr/>
          <p:nvPr/>
        </p:nvSpPr>
        <p:spPr>
          <a:xfrm flipH="1">
            <a:off x="3582600" y="1550700"/>
            <a:ext cx="5561400" cy="35928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 name="Google Shape;106;p10"/>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p10"/>
          <p:cNvSpPr txBox="1"/>
          <p:nvPr>
            <p:ph idx="1" type="body"/>
          </p:nvPr>
        </p:nvSpPr>
        <p:spPr>
          <a:xfrm>
            <a:off x="328025" y="4163500"/>
            <a:ext cx="7415100" cy="605100"/>
          </a:xfrm>
          <a:prstGeom prst="rect">
            <a:avLst/>
          </a:prstGeom>
        </p:spPr>
        <p:txBody>
          <a:bodyPr anchorCtr="0" anchor="b" bIns="91425" lIns="91425" spcFirstLastPara="1" rIns="91425" wrap="square" tIns="91425">
            <a:normAutofit/>
          </a:bodyPr>
          <a:lstStyle>
            <a:lvl1pPr indent="-228600" lvl="0" marL="457200">
              <a:lnSpc>
                <a:spcPct val="100000"/>
              </a:lnSpc>
              <a:spcBef>
                <a:spcPts val="0"/>
              </a:spcBef>
              <a:spcAft>
                <a:spcPts val="0"/>
              </a:spcAft>
              <a:buSzPts val="1300"/>
              <a:buNone/>
              <a:defRPr/>
            </a:lvl1pPr>
          </a:lstStyle>
          <a:p/>
        </p:txBody>
      </p:sp>
      <p:sp>
        <p:nvSpPr>
          <p:cNvPr id="108" name="Google Shape;108;p10"/>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3.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hift">
    <p:bg>
      <p:bgPr>
        <a:solidFill>
          <a:schemeClr val="dk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1pPr>
            <a:lvl2pPr lvl="1">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2pPr>
            <a:lvl3pPr lvl="2">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3pPr>
            <a:lvl4pPr lvl="3">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4pPr>
            <a:lvl5pPr lvl="4">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5pPr>
            <a:lvl6pPr lvl="5">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6pPr>
            <a:lvl7pPr lvl="6">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7pPr>
            <a:lvl8pPr lvl="7">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8pPr>
            <a:lvl9pPr lvl="8">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9pPr>
          </a:lstStyle>
          <a:p/>
        </p:txBody>
      </p:sp>
      <p:sp>
        <p:nvSpPr>
          <p:cNvPr id="7" name="Google Shape;7;p1"/>
          <p:cNvSpPr txBox="1"/>
          <p:nvPr>
            <p:ph idx="1" type="body"/>
          </p:nvPr>
        </p:nvSpPr>
        <p:spPr>
          <a:xfrm>
            <a:off x="311700" y="1152475"/>
            <a:ext cx="8520600" cy="3391200"/>
          </a:xfrm>
          <a:prstGeom prst="rect">
            <a:avLst/>
          </a:prstGeom>
          <a:noFill/>
          <a:ln>
            <a:noFill/>
          </a:ln>
        </p:spPr>
        <p:txBody>
          <a:bodyPr anchorCtr="0" anchor="t" bIns="91425" lIns="91425" spcFirstLastPara="1" rIns="91425" wrap="square" tIns="91425">
            <a:normAutofit/>
          </a:bodyPr>
          <a:lstStyle>
            <a:lvl1pPr indent="-311150" lvl="0" marL="457200">
              <a:lnSpc>
                <a:spcPct val="115000"/>
              </a:lnSpc>
              <a:spcBef>
                <a:spcPts val="0"/>
              </a:spcBef>
              <a:spcAft>
                <a:spcPts val="0"/>
              </a:spcAft>
              <a:buClr>
                <a:schemeClr val="dk2"/>
              </a:buClr>
              <a:buSzPts val="1300"/>
              <a:buFont typeface="Calibri"/>
              <a:buChar char="●"/>
              <a:defRPr sz="1300">
                <a:solidFill>
                  <a:schemeClr val="dk2"/>
                </a:solidFill>
                <a:latin typeface="Calibri"/>
                <a:ea typeface="Calibri"/>
                <a:cs typeface="Calibri"/>
                <a:sym typeface="Calibri"/>
              </a:defRPr>
            </a:lvl1pPr>
            <a:lvl2pPr indent="-298450" lvl="1" marL="9144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2pPr>
            <a:lvl3pPr indent="-298450" lvl="2" marL="13716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3pPr>
            <a:lvl4pPr indent="-298450" lvl="3" marL="18288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4pPr>
            <a:lvl5pPr indent="-298450" lvl="4" marL="22860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5pPr>
            <a:lvl6pPr indent="-298450" lvl="5" marL="27432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6pPr>
            <a:lvl7pPr indent="-298450" lvl="6" marL="32004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7pPr>
            <a:lvl8pPr indent="-298450" lvl="7" marL="36576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8pPr>
            <a:lvl9pPr indent="-298450" lvl="8" marL="41148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9pPr>
          </a:lstStyle>
          <a:p/>
        </p:txBody>
      </p:sp>
      <p:sp>
        <p:nvSpPr>
          <p:cNvPr id="8" name="Google Shape;8;p1"/>
          <p:cNvSpPr txBox="1"/>
          <p:nvPr>
            <p:ph idx="12" type="sldNum"/>
          </p:nvPr>
        </p:nvSpPr>
        <p:spPr>
          <a:xfrm>
            <a:off x="8390734" y="4543668"/>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latin typeface="Nunito"/>
                <a:ea typeface="Nunito"/>
                <a:cs typeface="Nunito"/>
                <a:sym typeface="Nunito"/>
              </a:defRPr>
            </a:lvl1pPr>
            <a:lvl2pPr lvl="1" algn="r">
              <a:buNone/>
              <a:defRPr sz="1000">
                <a:solidFill>
                  <a:schemeClr val="dk2"/>
                </a:solidFill>
                <a:latin typeface="Nunito"/>
                <a:ea typeface="Nunito"/>
                <a:cs typeface="Nunito"/>
                <a:sym typeface="Nunito"/>
              </a:defRPr>
            </a:lvl2pPr>
            <a:lvl3pPr lvl="2" algn="r">
              <a:buNone/>
              <a:defRPr sz="1000">
                <a:solidFill>
                  <a:schemeClr val="dk2"/>
                </a:solidFill>
                <a:latin typeface="Nunito"/>
                <a:ea typeface="Nunito"/>
                <a:cs typeface="Nunito"/>
                <a:sym typeface="Nunito"/>
              </a:defRPr>
            </a:lvl3pPr>
            <a:lvl4pPr lvl="3" algn="r">
              <a:buNone/>
              <a:defRPr sz="1000">
                <a:solidFill>
                  <a:schemeClr val="dk2"/>
                </a:solidFill>
                <a:latin typeface="Nunito"/>
                <a:ea typeface="Nunito"/>
                <a:cs typeface="Nunito"/>
                <a:sym typeface="Nunito"/>
              </a:defRPr>
            </a:lvl4pPr>
            <a:lvl5pPr lvl="4" algn="r">
              <a:buNone/>
              <a:defRPr sz="1000">
                <a:solidFill>
                  <a:schemeClr val="dk2"/>
                </a:solidFill>
                <a:latin typeface="Nunito"/>
                <a:ea typeface="Nunito"/>
                <a:cs typeface="Nunito"/>
                <a:sym typeface="Nunito"/>
              </a:defRPr>
            </a:lvl5pPr>
            <a:lvl6pPr lvl="5" algn="r">
              <a:buNone/>
              <a:defRPr sz="1000">
                <a:solidFill>
                  <a:schemeClr val="dk2"/>
                </a:solidFill>
                <a:latin typeface="Nunito"/>
                <a:ea typeface="Nunito"/>
                <a:cs typeface="Nunito"/>
                <a:sym typeface="Nunito"/>
              </a:defRPr>
            </a:lvl6pPr>
            <a:lvl7pPr lvl="6" algn="r">
              <a:buNone/>
              <a:defRPr sz="1000">
                <a:solidFill>
                  <a:schemeClr val="dk2"/>
                </a:solidFill>
                <a:latin typeface="Nunito"/>
                <a:ea typeface="Nunito"/>
                <a:cs typeface="Nunito"/>
                <a:sym typeface="Nunito"/>
              </a:defRPr>
            </a:lvl7pPr>
            <a:lvl8pPr lvl="7" algn="r">
              <a:buNone/>
              <a:defRPr sz="1000">
                <a:solidFill>
                  <a:schemeClr val="dk2"/>
                </a:solidFill>
                <a:latin typeface="Nunito"/>
                <a:ea typeface="Nunito"/>
                <a:cs typeface="Nunito"/>
                <a:sym typeface="Nunito"/>
              </a:defRPr>
            </a:lvl8pPr>
            <a:lvl9pPr lvl="8" algn="r">
              <a:buNone/>
              <a:defRPr sz="1000">
                <a:solidFill>
                  <a:schemeClr val="dk2"/>
                </a:solidFill>
                <a:latin typeface="Nunito"/>
                <a:ea typeface="Nunito"/>
                <a:cs typeface="Nunito"/>
                <a:sym typeface="Nuni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hift">
    <p:bg>
      <p:bgPr>
        <a:solidFill>
          <a:schemeClr val="dk1"/>
        </a:solidFill>
      </p:bgPr>
    </p:bg>
    <p:spTree>
      <p:nvGrpSpPr>
        <p:cNvPr id="124" name="Shape 124"/>
        <p:cNvGrpSpPr/>
        <p:nvPr/>
      </p:nvGrpSpPr>
      <p:grpSpPr>
        <a:xfrm>
          <a:off x="0" y="0"/>
          <a:ext cx="0" cy="0"/>
          <a:chOff x="0" y="0"/>
          <a:chExt cx="0" cy="0"/>
        </a:xfrm>
      </p:grpSpPr>
      <p:sp>
        <p:nvSpPr>
          <p:cNvPr id="125" name="Google Shape;125;p13"/>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rtl="0">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1pPr>
            <a:lvl2pPr lvl="1" rtl="0">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2pPr>
            <a:lvl3pPr lvl="2" rtl="0">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3pPr>
            <a:lvl4pPr lvl="3" rtl="0">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4pPr>
            <a:lvl5pPr lvl="4" rtl="0">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5pPr>
            <a:lvl6pPr lvl="5" rtl="0">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6pPr>
            <a:lvl7pPr lvl="6" rtl="0">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7pPr>
            <a:lvl8pPr lvl="7" rtl="0">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8pPr>
            <a:lvl9pPr lvl="8" rtl="0">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9pPr>
          </a:lstStyle>
          <a:p/>
        </p:txBody>
      </p:sp>
      <p:sp>
        <p:nvSpPr>
          <p:cNvPr id="126" name="Google Shape;126;p13"/>
          <p:cNvSpPr txBox="1"/>
          <p:nvPr>
            <p:ph idx="1" type="body"/>
          </p:nvPr>
        </p:nvSpPr>
        <p:spPr>
          <a:xfrm>
            <a:off x="311700" y="1152475"/>
            <a:ext cx="8520600" cy="3391200"/>
          </a:xfrm>
          <a:prstGeom prst="rect">
            <a:avLst/>
          </a:prstGeom>
          <a:noFill/>
          <a:ln>
            <a:noFill/>
          </a:ln>
        </p:spPr>
        <p:txBody>
          <a:bodyPr anchorCtr="0" anchor="t" bIns="91425" lIns="91425" spcFirstLastPara="1" rIns="91425" wrap="square" tIns="91425">
            <a:noAutofit/>
          </a:bodyPr>
          <a:lstStyle>
            <a:lvl1pPr indent="-311150" lvl="0" marL="457200" rtl="0">
              <a:lnSpc>
                <a:spcPct val="115000"/>
              </a:lnSpc>
              <a:spcBef>
                <a:spcPts val="0"/>
              </a:spcBef>
              <a:spcAft>
                <a:spcPts val="0"/>
              </a:spcAft>
              <a:buClr>
                <a:schemeClr val="dk2"/>
              </a:buClr>
              <a:buSzPts val="1300"/>
              <a:buFont typeface="Calibri"/>
              <a:buChar char="●"/>
              <a:defRPr sz="1300">
                <a:solidFill>
                  <a:schemeClr val="dk2"/>
                </a:solidFill>
                <a:latin typeface="Calibri"/>
                <a:ea typeface="Calibri"/>
                <a:cs typeface="Calibri"/>
                <a:sym typeface="Calibri"/>
              </a:defRPr>
            </a:lvl1pPr>
            <a:lvl2pPr indent="-298450" lvl="1" marL="914400" rtl="0">
              <a:lnSpc>
                <a:spcPct val="115000"/>
              </a:lnSpc>
              <a:spcBef>
                <a:spcPts val="1600"/>
              </a:spcBef>
              <a:spcAft>
                <a:spcPts val="0"/>
              </a:spcAft>
              <a:buClr>
                <a:schemeClr val="dk2"/>
              </a:buClr>
              <a:buSzPts val="1100"/>
              <a:buFont typeface="Calibri"/>
              <a:buChar char="○"/>
              <a:defRPr sz="1100">
                <a:solidFill>
                  <a:schemeClr val="dk2"/>
                </a:solidFill>
                <a:latin typeface="Calibri"/>
                <a:ea typeface="Calibri"/>
                <a:cs typeface="Calibri"/>
                <a:sym typeface="Calibri"/>
              </a:defRPr>
            </a:lvl2pPr>
            <a:lvl3pPr indent="-298450" lvl="2" marL="1371600" rtl="0">
              <a:lnSpc>
                <a:spcPct val="115000"/>
              </a:lnSpc>
              <a:spcBef>
                <a:spcPts val="1600"/>
              </a:spcBef>
              <a:spcAft>
                <a:spcPts val="0"/>
              </a:spcAft>
              <a:buClr>
                <a:schemeClr val="dk2"/>
              </a:buClr>
              <a:buSzPts val="1100"/>
              <a:buFont typeface="Calibri"/>
              <a:buChar char="■"/>
              <a:defRPr sz="1100">
                <a:solidFill>
                  <a:schemeClr val="dk2"/>
                </a:solidFill>
                <a:latin typeface="Calibri"/>
                <a:ea typeface="Calibri"/>
                <a:cs typeface="Calibri"/>
                <a:sym typeface="Calibri"/>
              </a:defRPr>
            </a:lvl3pPr>
            <a:lvl4pPr indent="-298450" lvl="3" marL="1828800" rtl="0">
              <a:lnSpc>
                <a:spcPct val="115000"/>
              </a:lnSpc>
              <a:spcBef>
                <a:spcPts val="1600"/>
              </a:spcBef>
              <a:spcAft>
                <a:spcPts val="0"/>
              </a:spcAft>
              <a:buClr>
                <a:schemeClr val="dk2"/>
              </a:buClr>
              <a:buSzPts val="1100"/>
              <a:buFont typeface="Calibri"/>
              <a:buChar char="●"/>
              <a:defRPr sz="1100">
                <a:solidFill>
                  <a:schemeClr val="dk2"/>
                </a:solidFill>
                <a:latin typeface="Calibri"/>
                <a:ea typeface="Calibri"/>
                <a:cs typeface="Calibri"/>
                <a:sym typeface="Calibri"/>
              </a:defRPr>
            </a:lvl4pPr>
            <a:lvl5pPr indent="-298450" lvl="4" marL="2286000" rtl="0">
              <a:lnSpc>
                <a:spcPct val="115000"/>
              </a:lnSpc>
              <a:spcBef>
                <a:spcPts val="1600"/>
              </a:spcBef>
              <a:spcAft>
                <a:spcPts val="0"/>
              </a:spcAft>
              <a:buClr>
                <a:schemeClr val="dk2"/>
              </a:buClr>
              <a:buSzPts val="1100"/>
              <a:buFont typeface="Calibri"/>
              <a:buChar char="○"/>
              <a:defRPr sz="1100">
                <a:solidFill>
                  <a:schemeClr val="dk2"/>
                </a:solidFill>
                <a:latin typeface="Calibri"/>
                <a:ea typeface="Calibri"/>
                <a:cs typeface="Calibri"/>
                <a:sym typeface="Calibri"/>
              </a:defRPr>
            </a:lvl5pPr>
            <a:lvl6pPr indent="-298450" lvl="5" marL="2743200" rtl="0">
              <a:lnSpc>
                <a:spcPct val="115000"/>
              </a:lnSpc>
              <a:spcBef>
                <a:spcPts val="1600"/>
              </a:spcBef>
              <a:spcAft>
                <a:spcPts val="0"/>
              </a:spcAft>
              <a:buClr>
                <a:schemeClr val="dk2"/>
              </a:buClr>
              <a:buSzPts val="1100"/>
              <a:buFont typeface="Calibri"/>
              <a:buChar char="■"/>
              <a:defRPr sz="1100">
                <a:solidFill>
                  <a:schemeClr val="dk2"/>
                </a:solidFill>
                <a:latin typeface="Calibri"/>
                <a:ea typeface="Calibri"/>
                <a:cs typeface="Calibri"/>
                <a:sym typeface="Calibri"/>
              </a:defRPr>
            </a:lvl6pPr>
            <a:lvl7pPr indent="-298450" lvl="6" marL="3200400" rtl="0">
              <a:lnSpc>
                <a:spcPct val="115000"/>
              </a:lnSpc>
              <a:spcBef>
                <a:spcPts val="1600"/>
              </a:spcBef>
              <a:spcAft>
                <a:spcPts val="0"/>
              </a:spcAft>
              <a:buClr>
                <a:schemeClr val="dk2"/>
              </a:buClr>
              <a:buSzPts val="1100"/>
              <a:buFont typeface="Calibri"/>
              <a:buChar char="●"/>
              <a:defRPr sz="1100">
                <a:solidFill>
                  <a:schemeClr val="dk2"/>
                </a:solidFill>
                <a:latin typeface="Calibri"/>
                <a:ea typeface="Calibri"/>
                <a:cs typeface="Calibri"/>
                <a:sym typeface="Calibri"/>
              </a:defRPr>
            </a:lvl7pPr>
            <a:lvl8pPr indent="-298450" lvl="7" marL="3657600" rtl="0">
              <a:lnSpc>
                <a:spcPct val="115000"/>
              </a:lnSpc>
              <a:spcBef>
                <a:spcPts val="1600"/>
              </a:spcBef>
              <a:spcAft>
                <a:spcPts val="0"/>
              </a:spcAft>
              <a:buClr>
                <a:schemeClr val="dk2"/>
              </a:buClr>
              <a:buSzPts val="1100"/>
              <a:buFont typeface="Calibri"/>
              <a:buChar char="○"/>
              <a:defRPr sz="1100">
                <a:solidFill>
                  <a:schemeClr val="dk2"/>
                </a:solidFill>
                <a:latin typeface="Calibri"/>
                <a:ea typeface="Calibri"/>
                <a:cs typeface="Calibri"/>
                <a:sym typeface="Calibri"/>
              </a:defRPr>
            </a:lvl8pPr>
            <a:lvl9pPr indent="-298450" lvl="8" marL="4114800" rtl="0">
              <a:lnSpc>
                <a:spcPct val="115000"/>
              </a:lnSpc>
              <a:spcBef>
                <a:spcPts val="1600"/>
              </a:spcBef>
              <a:spcAft>
                <a:spcPts val="1600"/>
              </a:spcAft>
              <a:buClr>
                <a:schemeClr val="dk2"/>
              </a:buClr>
              <a:buSzPts val="1100"/>
              <a:buFont typeface="Calibri"/>
              <a:buChar char="■"/>
              <a:defRPr sz="1100">
                <a:solidFill>
                  <a:schemeClr val="dk2"/>
                </a:solidFill>
                <a:latin typeface="Calibri"/>
                <a:ea typeface="Calibri"/>
                <a:cs typeface="Calibri"/>
                <a:sym typeface="Calibri"/>
              </a:defRPr>
            </a:lvl9pPr>
          </a:lstStyle>
          <a:p/>
        </p:txBody>
      </p:sp>
      <p:sp>
        <p:nvSpPr>
          <p:cNvPr id="127" name="Google Shape;127;p13"/>
          <p:cNvSpPr txBox="1"/>
          <p:nvPr>
            <p:ph idx="12" type="sldNum"/>
          </p:nvPr>
        </p:nvSpPr>
        <p:spPr>
          <a:xfrm>
            <a:off x="8390734" y="4543668"/>
            <a:ext cx="548700" cy="393600"/>
          </a:xfrm>
          <a:prstGeom prst="rect">
            <a:avLst/>
          </a:prstGeom>
          <a:noFill/>
          <a:ln>
            <a:noFill/>
          </a:ln>
        </p:spPr>
        <p:txBody>
          <a:bodyPr anchorCtr="0" anchor="ctr" bIns="91425" lIns="91425" spcFirstLastPara="1" rIns="91425" wrap="square" tIns="91425">
            <a:noAutofit/>
          </a:bodyPr>
          <a:lstStyle>
            <a:lvl1pPr lvl="0" rtl="0" algn="r">
              <a:buNone/>
              <a:defRPr sz="1000">
                <a:solidFill>
                  <a:schemeClr val="dk2"/>
                </a:solidFill>
                <a:latin typeface="Nunito"/>
                <a:ea typeface="Nunito"/>
                <a:cs typeface="Nunito"/>
                <a:sym typeface="Nunito"/>
              </a:defRPr>
            </a:lvl1pPr>
            <a:lvl2pPr lvl="1" rtl="0" algn="r">
              <a:buNone/>
              <a:defRPr sz="1000">
                <a:solidFill>
                  <a:schemeClr val="dk2"/>
                </a:solidFill>
                <a:latin typeface="Nunito"/>
                <a:ea typeface="Nunito"/>
                <a:cs typeface="Nunito"/>
                <a:sym typeface="Nunito"/>
              </a:defRPr>
            </a:lvl2pPr>
            <a:lvl3pPr lvl="2" rtl="0" algn="r">
              <a:buNone/>
              <a:defRPr sz="1000">
                <a:solidFill>
                  <a:schemeClr val="dk2"/>
                </a:solidFill>
                <a:latin typeface="Nunito"/>
                <a:ea typeface="Nunito"/>
                <a:cs typeface="Nunito"/>
                <a:sym typeface="Nunito"/>
              </a:defRPr>
            </a:lvl3pPr>
            <a:lvl4pPr lvl="3" rtl="0" algn="r">
              <a:buNone/>
              <a:defRPr sz="1000">
                <a:solidFill>
                  <a:schemeClr val="dk2"/>
                </a:solidFill>
                <a:latin typeface="Nunito"/>
                <a:ea typeface="Nunito"/>
                <a:cs typeface="Nunito"/>
                <a:sym typeface="Nunito"/>
              </a:defRPr>
            </a:lvl4pPr>
            <a:lvl5pPr lvl="4" rtl="0" algn="r">
              <a:buNone/>
              <a:defRPr sz="1000">
                <a:solidFill>
                  <a:schemeClr val="dk2"/>
                </a:solidFill>
                <a:latin typeface="Nunito"/>
                <a:ea typeface="Nunito"/>
                <a:cs typeface="Nunito"/>
                <a:sym typeface="Nunito"/>
              </a:defRPr>
            </a:lvl5pPr>
            <a:lvl6pPr lvl="5" rtl="0" algn="r">
              <a:buNone/>
              <a:defRPr sz="1000">
                <a:solidFill>
                  <a:schemeClr val="dk2"/>
                </a:solidFill>
                <a:latin typeface="Nunito"/>
                <a:ea typeface="Nunito"/>
                <a:cs typeface="Nunito"/>
                <a:sym typeface="Nunito"/>
              </a:defRPr>
            </a:lvl6pPr>
            <a:lvl7pPr lvl="6" rtl="0" algn="r">
              <a:buNone/>
              <a:defRPr sz="1000">
                <a:solidFill>
                  <a:schemeClr val="dk2"/>
                </a:solidFill>
                <a:latin typeface="Nunito"/>
                <a:ea typeface="Nunito"/>
                <a:cs typeface="Nunito"/>
                <a:sym typeface="Nunito"/>
              </a:defRPr>
            </a:lvl7pPr>
            <a:lvl8pPr lvl="7" rtl="0" algn="r">
              <a:buNone/>
              <a:defRPr sz="1000">
                <a:solidFill>
                  <a:schemeClr val="dk2"/>
                </a:solidFill>
                <a:latin typeface="Nunito"/>
                <a:ea typeface="Nunito"/>
                <a:cs typeface="Nunito"/>
                <a:sym typeface="Nunito"/>
              </a:defRPr>
            </a:lvl8pPr>
            <a:lvl9pPr lvl="8" rtl="0" algn="r">
              <a:buNone/>
              <a:defRPr sz="1000">
                <a:solidFill>
                  <a:schemeClr val="dk2"/>
                </a:solidFill>
                <a:latin typeface="Nunito"/>
                <a:ea typeface="Nunito"/>
                <a:cs typeface="Nunito"/>
                <a:sym typeface="Nuni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3.xml"/><Relationship Id="rId3" Type="http://schemas.openxmlformats.org/officeDocument/2006/relationships/hyperlink" Target="http://drive.google.com/file/d/1AYUGGGtRMSI3AxoX22yMO7IgQ5e8tiIx/view" TargetMode="External"/><Relationship Id="rId4" Type="http://schemas.openxmlformats.org/officeDocument/2006/relationships/image" Target="../media/image2.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5.xml"/><Relationship Id="rId3"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6.xml"/><Relationship Id="rId3"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6" name="Shape 246"/>
        <p:cNvGrpSpPr/>
        <p:nvPr/>
      </p:nvGrpSpPr>
      <p:grpSpPr>
        <a:xfrm>
          <a:off x="0" y="0"/>
          <a:ext cx="0" cy="0"/>
          <a:chOff x="0" y="0"/>
          <a:chExt cx="0" cy="0"/>
        </a:xfrm>
      </p:grpSpPr>
      <p:sp>
        <p:nvSpPr>
          <p:cNvPr id="247" name="Google Shape;247;p25"/>
          <p:cNvSpPr txBox="1"/>
          <p:nvPr>
            <p:ph type="ctrTitle"/>
          </p:nvPr>
        </p:nvSpPr>
        <p:spPr>
          <a:xfrm>
            <a:off x="1834153" y="745433"/>
            <a:ext cx="5361300" cy="14481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dk2"/>
                </a:solidFill>
                <a:latin typeface="Merriweather"/>
                <a:ea typeface="Merriweather"/>
                <a:cs typeface="Merriweather"/>
                <a:sym typeface="Merriweather"/>
              </a:rPr>
              <a:t>Data Ratios</a:t>
            </a:r>
            <a:endParaRPr>
              <a:solidFill>
                <a:schemeClr val="dk2"/>
              </a:solidFill>
              <a:latin typeface="Merriweather"/>
              <a:ea typeface="Merriweather"/>
              <a:cs typeface="Merriweather"/>
              <a:sym typeface="Merriweather"/>
            </a:endParaRPr>
          </a:p>
        </p:txBody>
      </p:sp>
      <p:sp>
        <p:nvSpPr>
          <p:cNvPr id="248" name="Google Shape;248;p25"/>
          <p:cNvSpPr txBox="1"/>
          <p:nvPr>
            <p:ph idx="1" type="subTitle"/>
          </p:nvPr>
        </p:nvSpPr>
        <p:spPr>
          <a:xfrm>
            <a:off x="1891350" y="3420558"/>
            <a:ext cx="5361300" cy="522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sz="3000">
                <a:latin typeface="Proxima Nova"/>
                <a:ea typeface="Proxima Nova"/>
                <a:cs typeface="Proxima Nova"/>
                <a:sym typeface="Proxima Nova"/>
              </a:rPr>
              <a:t>How much is enough?</a:t>
            </a:r>
            <a:endParaRPr sz="3000">
              <a:latin typeface="Proxima Nova"/>
              <a:ea typeface="Proxima Nova"/>
              <a:cs typeface="Proxima Nova"/>
              <a:sym typeface="Proxima Nova"/>
            </a:endParaRPr>
          </a:p>
        </p:txBody>
      </p:sp>
      <p:pic>
        <p:nvPicPr>
          <p:cNvPr id="249" name="Google Shape;249;p25"/>
          <p:cNvPicPr preferRelativeResize="0"/>
          <p:nvPr/>
        </p:nvPicPr>
        <p:blipFill rotWithShape="1">
          <a:blip r:embed="rId3">
            <a:alphaModFix/>
          </a:blip>
          <a:srcRect b="377" l="0" r="0" t="377"/>
          <a:stretch/>
        </p:blipFill>
        <p:spPr>
          <a:xfrm>
            <a:off x="3673700" y="1894725"/>
            <a:ext cx="1682201" cy="166957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3" name="Shape 253"/>
        <p:cNvGrpSpPr/>
        <p:nvPr/>
      </p:nvGrpSpPr>
      <p:grpSpPr>
        <a:xfrm>
          <a:off x="0" y="0"/>
          <a:ext cx="0" cy="0"/>
          <a:chOff x="0" y="0"/>
          <a:chExt cx="0" cy="0"/>
        </a:xfrm>
      </p:grpSpPr>
      <p:pic>
        <p:nvPicPr>
          <p:cNvPr id="254" name="Google Shape;254;p26"/>
          <p:cNvPicPr preferRelativeResize="0"/>
          <p:nvPr/>
        </p:nvPicPr>
        <p:blipFill rotWithShape="1">
          <a:blip r:embed="rId3">
            <a:alphaModFix amt="20000"/>
          </a:blip>
          <a:srcRect b="24675" l="3660" r="4831" t="17360"/>
          <a:stretch/>
        </p:blipFill>
        <p:spPr>
          <a:xfrm rot="-1267030">
            <a:off x="617301" y="769700"/>
            <a:ext cx="3638096" cy="2981300"/>
          </a:xfrm>
          <a:prstGeom prst="rect">
            <a:avLst/>
          </a:prstGeom>
          <a:noFill/>
          <a:ln>
            <a:noFill/>
          </a:ln>
        </p:spPr>
      </p:pic>
      <p:pic>
        <p:nvPicPr>
          <p:cNvPr id="255" name="Google Shape;255;p26"/>
          <p:cNvPicPr preferRelativeResize="0"/>
          <p:nvPr/>
        </p:nvPicPr>
        <p:blipFill rotWithShape="1">
          <a:blip r:embed="rId3">
            <a:alphaModFix amt="20000"/>
          </a:blip>
          <a:srcRect b="24675" l="3660" r="4831" t="17360"/>
          <a:stretch/>
        </p:blipFill>
        <p:spPr>
          <a:xfrm rot="605357">
            <a:off x="5069701" y="1653000"/>
            <a:ext cx="3638098" cy="2981301"/>
          </a:xfrm>
          <a:prstGeom prst="rect">
            <a:avLst/>
          </a:prstGeom>
          <a:noFill/>
          <a:ln>
            <a:noFill/>
          </a:ln>
        </p:spPr>
      </p:pic>
      <p:sp>
        <p:nvSpPr>
          <p:cNvPr id="256" name="Google Shape;256;p26"/>
          <p:cNvSpPr txBox="1"/>
          <p:nvPr>
            <p:ph type="title"/>
          </p:nvPr>
        </p:nvSpPr>
        <p:spPr>
          <a:xfrm>
            <a:off x="311700" y="1357375"/>
            <a:ext cx="8520600" cy="7281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latin typeface="Merriweather"/>
                <a:ea typeface="Merriweather"/>
                <a:cs typeface="Merriweather"/>
                <a:sym typeface="Merriweather"/>
              </a:rPr>
              <a:t>Give One, Get One</a:t>
            </a:r>
            <a:endParaRPr sz="3000">
              <a:latin typeface="Merriweather"/>
              <a:ea typeface="Merriweather"/>
              <a:cs typeface="Merriweather"/>
              <a:sym typeface="Merriweather"/>
            </a:endParaRPr>
          </a:p>
        </p:txBody>
      </p:sp>
      <p:sp>
        <p:nvSpPr>
          <p:cNvPr id="257" name="Google Shape;257;p26"/>
          <p:cNvSpPr txBox="1"/>
          <p:nvPr>
            <p:ph idx="1" type="body"/>
          </p:nvPr>
        </p:nvSpPr>
        <p:spPr>
          <a:xfrm>
            <a:off x="819150" y="2056650"/>
            <a:ext cx="7505700" cy="1030200"/>
          </a:xfrm>
          <a:prstGeom prst="rect">
            <a:avLst/>
          </a:prstGeom>
        </p:spPr>
        <p:txBody>
          <a:bodyPr anchorCtr="0" anchor="t" bIns="91425" lIns="91425" spcFirstLastPara="1" rIns="91425" wrap="square" tIns="91425">
            <a:noAutofit/>
          </a:bodyPr>
          <a:lstStyle/>
          <a:p>
            <a:pPr indent="0" lvl="0" marL="0" rtl="0" algn="ctr">
              <a:spcBef>
                <a:spcPts val="0"/>
              </a:spcBef>
              <a:spcAft>
                <a:spcPts val="1600"/>
              </a:spcAft>
              <a:buNone/>
            </a:pPr>
            <a:r>
              <a:rPr lang="en" sz="2400">
                <a:latin typeface="Proxima Nova"/>
                <a:ea typeface="Proxima Nova"/>
                <a:cs typeface="Proxima Nova"/>
                <a:sym typeface="Proxima Nova"/>
              </a:rPr>
              <a:t>Find a partner, tell your partner one thing you remember about yesterday’s activity.</a:t>
            </a:r>
            <a:endParaRPr sz="2400">
              <a:latin typeface="Proxima Nova"/>
              <a:ea typeface="Proxima Nova"/>
              <a:cs typeface="Proxima Nova"/>
              <a:sym typeface="Proxima Nova"/>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1" name="Shape 261"/>
        <p:cNvGrpSpPr/>
        <p:nvPr/>
      </p:nvGrpSpPr>
      <p:grpSpPr>
        <a:xfrm>
          <a:off x="0" y="0"/>
          <a:ext cx="0" cy="0"/>
          <a:chOff x="0" y="0"/>
          <a:chExt cx="0" cy="0"/>
        </a:xfrm>
      </p:grpSpPr>
      <p:pic>
        <p:nvPicPr>
          <p:cNvPr id="262" name="Google Shape;262;p27" title="Blacktail Deer Video 2.avi">
            <a:hlinkClick r:id="rId3"/>
          </p:cNvPr>
          <p:cNvPicPr preferRelativeResize="0"/>
          <p:nvPr/>
        </p:nvPicPr>
        <p:blipFill>
          <a:blip r:embed="rId4">
            <a:alphaModFix/>
          </a:blip>
          <a:stretch>
            <a:fillRect/>
          </a:stretch>
        </p:blipFill>
        <p:spPr>
          <a:xfrm>
            <a:off x="1427625" y="213463"/>
            <a:ext cx="6288750" cy="4716575"/>
          </a:xfrm>
          <a:prstGeom prst="rect">
            <a:avLst/>
          </a:prstGeom>
          <a:noFill/>
          <a:ln cap="flat" cmpd="sng" w="38100">
            <a:solidFill>
              <a:schemeClr val="accent1"/>
            </a:solidFill>
            <a:prstDash val="solid"/>
            <a:round/>
            <a:headEnd len="sm" w="sm" type="none"/>
            <a:tailEnd len="sm" w="sm" type="none"/>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6" name="Shape 266"/>
        <p:cNvGrpSpPr/>
        <p:nvPr/>
      </p:nvGrpSpPr>
      <p:grpSpPr>
        <a:xfrm>
          <a:off x="0" y="0"/>
          <a:ext cx="0" cy="0"/>
          <a:chOff x="0" y="0"/>
          <a:chExt cx="0" cy="0"/>
        </a:xfrm>
      </p:grpSpPr>
      <p:sp>
        <p:nvSpPr>
          <p:cNvPr id="267" name="Google Shape;267;p28"/>
          <p:cNvSpPr txBox="1"/>
          <p:nvPr>
            <p:ph type="title"/>
          </p:nvPr>
        </p:nvSpPr>
        <p:spPr>
          <a:xfrm>
            <a:off x="311700" y="501600"/>
            <a:ext cx="8520600" cy="7281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latin typeface="Merriweather"/>
                <a:ea typeface="Merriweather"/>
                <a:cs typeface="Merriweather"/>
                <a:sym typeface="Merriweather"/>
              </a:rPr>
              <a:t>Using a Simulation to Make Predictions</a:t>
            </a:r>
            <a:endParaRPr sz="3000">
              <a:latin typeface="Merriweather"/>
              <a:ea typeface="Merriweather"/>
              <a:cs typeface="Merriweather"/>
              <a:sym typeface="Merriweather"/>
            </a:endParaRPr>
          </a:p>
        </p:txBody>
      </p:sp>
      <p:sp>
        <p:nvSpPr>
          <p:cNvPr id="268" name="Google Shape;268;p28"/>
          <p:cNvSpPr txBox="1"/>
          <p:nvPr>
            <p:ph idx="1" type="body"/>
          </p:nvPr>
        </p:nvSpPr>
        <p:spPr>
          <a:xfrm>
            <a:off x="819150" y="1229700"/>
            <a:ext cx="7505700" cy="2684100"/>
          </a:xfrm>
          <a:prstGeom prst="rect">
            <a:avLst/>
          </a:prstGeom>
        </p:spPr>
        <p:txBody>
          <a:bodyPr anchorCtr="0" anchor="t" bIns="91425" lIns="91425" spcFirstLastPara="1" rIns="91425" wrap="square" tIns="91425">
            <a:noAutofit/>
          </a:bodyPr>
          <a:lstStyle/>
          <a:p>
            <a:pPr indent="-381000" lvl="0" marL="457200" rtl="0" algn="l">
              <a:spcBef>
                <a:spcPts val="0"/>
              </a:spcBef>
              <a:spcAft>
                <a:spcPts val="0"/>
              </a:spcAft>
              <a:buSzPts val="2400"/>
              <a:buFont typeface="Proxima Nova"/>
              <a:buChar char="●"/>
            </a:pPr>
            <a:r>
              <a:rPr lang="en" sz="2400">
                <a:latin typeface="Proxima Nova"/>
                <a:ea typeface="Proxima Nova"/>
                <a:cs typeface="Proxima Nova"/>
                <a:sym typeface="Proxima Nova"/>
              </a:rPr>
              <a:t>With a partner, use the materials your teacher provides to take a sample of </a:t>
            </a:r>
            <a:r>
              <a:rPr b="1" lang="en" sz="2400">
                <a:latin typeface="Proxima Nova"/>
                <a:ea typeface="Proxima Nova"/>
                <a:cs typeface="Proxima Nova"/>
                <a:sym typeface="Proxima Nova"/>
              </a:rPr>
              <a:t>7 ‘Deer’</a:t>
            </a:r>
            <a:r>
              <a:rPr lang="en" sz="2400">
                <a:latin typeface="Proxima Nova"/>
                <a:ea typeface="Proxima Nova"/>
                <a:cs typeface="Proxima Nova"/>
                <a:sym typeface="Proxima Nova"/>
              </a:rPr>
              <a:t>.</a:t>
            </a:r>
            <a:endParaRPr sz="2400">
              <a:latin typeface="Proxima Nova"/>
              <a:ea typeface="Proxima Nova"/>
              <a:cs typeface="Proxima Nova"/>
              <a:sym typeface="Proxima Nova"/>
            </a:endParaRPr>
          </a:p>
          <a:p>
            <a:pPr indent="-381000" lvl="0" marL="457200" rtl="0" algn="l">
              <a:spcBef>
                <a:spcPts val="0"/>
              </a:spcBef>
              <a:spcAft>
                <a:spcPts val="0"/>
              </a:spcAft>
              <a:buSzPts val="2400"/>
              <a:buFont typeface="Proxima Nova"/>
              <a:buChar char="●"/>
            </a:pPr>
            <a:r>
              <a:rPr b="1" lang="en" sz="2400">
                <a:latin typeface="Proxima Nova"/>
                <a:ea typeface="Proxima Nova"/>
                <a:cs typeface="Proxima Nova"/>
                <a:sym typeface="Proxima Nova"/>
              </a:rPr>
              <a:t>Record</a:t>
            </a:r>
            <a:r>
              <a:rPr lang="en" sz="2400">
                <a:latin typeface="Proxima Nova"/>
                <a:ea typeface="Proxima Nova"/>
                <a:cs typeface="Proxima Nova"/>
                <a:sym typeface="Proxima Nova"/>
              </a:rPr>
              <a:t> the data on your paper. </a:t>
            </a:r>
            <a:endParaRPr sz="2400">
              <a:latin typeface="Proxima Nova"/>
              <a:ea typeface="Proxima Nova"/>
              <a:cs typeface="Proxima Nova"/>
              <a:sym typeface="Proxima Nova"/>
            </a:endParaRPr>
          </a:p>
          <a:p>
            <a:pPr indent="-381000" lvl="0" marL="457200" rtl="0" algn="l">
              <a:spcBef>
                <a:spcPts val="0"/>
              </a:spcBef>
              <a:spcAft>
                <a:spcPts val="0"/>
              </a:spcAft>
              <a:buSzPts val="2400"/>
              <a:buFont typeface="Proxima Nova"/>
              <a:buChar char="●"/>
            </a:pPr>
            <a:r>
              <a:rPr lang="en" sz="2400">
                <a:latin typeface="Proxima Nova"/>
                <a:ea typeface="Proxima Nova"/>
                <a:cs typeface="Proxima Nova"/>
                <a:sym typeface="Proxima Nova"/>
              </a:rPr>
              <a:t>Keep the 7 and </a:t>
            </a:r>
            <a:r>
              <a:rPr b="1" lang="en" sz="2400">
                <a:latin typeface="Proxima Nova"/>
                <a:ea typeface="Proxima Nova"/>
                <a:cs typeface="Proxima Nova"/>
                <a:sym typeface="Proxima Nova"/>
              </a:rPr>
              <a:t>pull 14 more</a:t>
            </a:r>
            <a:r>
              <a:rPr lang="en" sz="2400">
                <a:latin typeface="Proxima Nova"/>
                <a:ea typeface="Proxima Nova"/>
                <a:cs typeface="Proxima Nova"/>
                <a:sym typeface="Proxima Nova"/>
              </a:rPr>
              <a:t> samples to make 21 total ‘Deer.’ Record the data.  </a:t>
            </a:r>
            <a:r>
              <a:rPr b="1" lang="en" sz="2400">
                <a:latin typeface="Proxima Nova"/>
                <a:ea typeface="Proxima Nova"/>
                <a:cs typeface="Proxima Nova"/>
                <a:sym typeface="Proxima Nova"/>
              </a:rPr>
              <a:t>Repeat for 35</a:t>
            </a:r>
            <a:r>
              <a:rPr lang="en" sz="2400">
                <a:latin typeface="Proxima Nova"/>
                <a:ea typeface="Proxima Nova"/>
                <a:cs typeface="Proxima Nova"/>
                <a:sym typeface="Proxima Nova"/>
              </a:rPr>
              <a:t>.</a:t>
            </a:r>
            <a:endParaRPr sz="2400">
              <a:latin typeface="Proxima Nova"/>
              <a:ea typeface="Proxima Nova"/>
              <a:cs typeface="Proxima Nova"/>
              <a:sym typeface="Proxima Nova"/>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2" name="Shape 272"/>
        <p:cNvGrpSpPr/>
        <p:nvPr/>
      </p:nvGrpSpPr>
      <p:grpSpPr>
        <a:xfrm>
          <a:off x="0" y="0"/>
          <a:ext cx="0" cy="0"/>
          <a:chOff x="0" y="0"/>
          <a:chExt cx="0" cy="0"/>
        </a:xfrm>
      </p:grpSpPr>
      <p:pic>
        <p:nvPicPr>
          <p:cNvPr id="273" name="Google Shape;273;p29"/>
          <p:cNvPicPr preferRelativeResize="0"/>
          <p:nvPr/>
        </p:nvPicPr>
        <p:blipFill rotWithShape="1">
          <a:blip r:embed="rId3">
            <a:alphaModFix amt="20000"/>
          </a:blip>
          <a:srcRect b="24675" l="3660" r="4831" t="17360"/>
          <a:stretch/>
        </p:blipFill>
        <p:spPr>
          <a:xfrm rot="-1267030">
            <a:off x="617301" y="769700"/>
            <a:ext cx="3638096" cy="2981300"/>
          </a:xfrm>
          <a:prstGeom prst="rect">
            <a:avLst/>
          </a:prstGeom>
          <a:noFill/>
          <a:ln>
            <a:noFill/>
          </a:ln>
        </p:spPr>
      </p:pic>
      <p:pic>
        <p:nvPicPr>
          <p:cNvPr id="274" name="Google Shape;274;p29"/>
          <p:cNvPicPr preferRelativeResize="0"/>
          <p:nvPr/>
        </p:nvPicPr>
        <p:blipFill rotWithShape="1">
          <a:blip r:embed="rId3">
            <a:alphaModFix amt="20000"/>
          </a:blip>
          <a:srcRect b="24675" l="3660" r="4831" t="17360"/>
          <a:stretch/>
        </p:blipFill>
        <p:spPr>
          <a:xfrm rot="605357">
            <a:off x="5069701" y="1653000"/>
            <a:ext cx="3638098" cy="2981301"/>
          </a:xfrm>
          <a:prstGeom prst="rect">
            <a:avLst/>
          </a:prstGeom>
          <a:noFill/>
          <a:ln>
            <a:noFill/>
          </a:ln>
        </p:spPr>
      </p:pic>
      <p:sp>
        <p:nvSpPr>
          <p:cNvPr id="275" name="Google Shape;275;p29"/>
          <p:cNvSpPr txBox="1"/>
          <p:nvPr>
            <p:ph type="title"/>
          </p:nvPr>
        </p:nvSpPr>
        <p:spPr>
          <a:xfrm>
            <a:off x="311700" y="1357375"/>
            <a:ext cx="8520600" cy="7281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latin typeface="Merriweather"/>
                <a:ea typeface="Merriweather"/>
                <a:cs typeface="Merriweather"/>
                <a:sym typeface="Merriweather"/>
              </a:rPr>
              <a:t>Using Data</a:t>
            </a:r>
            <a:endParaRPr sz="3000">
              <a:latin typeface="Merriweather"/>
              <a:ea typeface="Merriweather"/>
              <a:cs typeface="Merriweather"/>
              <a:sym typeface="Merriweather"/>
            </a:endParaRPr>
          </a:p>
        </p:txBody>
      </p:sp>
      <p:sp>
        <p:nvSpPr>
          <p:cNvPr id="276" name="Google Shape;276;p29"/>
          <p:cNvSpPr txBox="1"/>
          <p:nvPr>
            <p:ph idx="1" type="body"/>
          </p:nvPr>
        </p:nvSpPr>
        <p:spPr>
          <a:xfrm>
            <a:off x="819150" y="2086950"/>
            <a:ext cx="7505700" cy="969600"/>
          </a:xfrm>
          <a:prstGeom prst="rect">
            <a:avLst/>
          </a:prstGeom>
        </p:spPr>
        <p:txBody>
          <a:bodyPr anchorCtr="0" anchor="t" bIns="91425" lIns="91425" spcFirstLastPara="1" rIns="91425" wrap="square" tIns="91425">
            <a:noAutofit/>
          </a:bodyPr>
          <a:lstStyle/>
          <a:p>
            <a:pPr indent="0" lvl="0" marL="0" rtl="0" algn="ctr">
              <a:spcBef>
                <a:spcPts val="0"/>
              </a:spcBef>
              <a:spcAft>
                <a:spcPts val="1600"/>
              </a:spcAft>
              <a:buNone/>
            </a:pPr>
            <a:r>
              <a:rPr lang="en" sz="2400">
                <a:latin typeface="Proxima Nova"/>
                <a:ea typeface="Proxima Nova"/>
                <a:cs typeface="Proxima Nova"/>
                <a:sym typeface="Proxima Nova"/>
              </a:rPr>
              <a:t>Based on the data you collected, </a:t>
            </a:r>
            <a:r>
              <a:rPr b="1" lang="en" sz="2400">
                <a:latin typeface="Proxima Nova"/>
                <a:ea typeface="Proxima Nova"/>
                <a:cs typeface="Proxima Nova"/>
                <a:sym typeface="Proxima Nova"/>
              </a:rPr>
              <a:t>predict</a:t>
            </a:r>
            <a:r>
              <a:rPr lang="en" sz="2400">
                <a:latin typeface="Proxima Nova"/>
                <a:ea typeface="Proxima Nova"/>
                <a:cs typeface="Proxima Nova"/>
                <a:sym typeface="Proxima Nova"/>
              </a:rPr>
              <a:t> the % of Bucks and Does in your sample.</a:t>
            </a:r>
            <a:endParaRPr sz="2400">
              <a:latin typeface="Proxima Nova"/>
              <a:ea typeface="Proxima Nova"/>
              <a:cs typeface="Proxima Nova"/>
              <a:sym typeface="Proxima Nova"/>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0" name="Shape 280"/>
        <p:cNvGrpSpPr/>
        <p:nvPr/>
      </p:nvGrpSpPr>
      <p:grpSpPr>
        <a:xfrm>
          <a:off x="0" y="0"/>
          <a:ext cx="0" cy="0"/>
          <a:chOff x="0" y="0"/>
          <a:chExt cx="0" cy="0"/>
        </a:xfrm>
      </p:grpSpPr>
      <p:pic>
        <p:nvPicPr>
          <p:cNvPr id="281" name="Google Shape;281;p30"/>
          <p:cNvPicPr preferRelativeResize="0"/>
          <p:nvPr/>
        </p:nvPicPr>
        <p:blipFill rotWithShape="1">
          <a:blip r:embed="rId3">
            <a:alphaModFix amt="20000"/>
          </a:blip>
          <a:srcRect b="24675" l="3660" r="4831" t="17360"/>
          <a:stretch/>
        </p:blipFill>
        <p:spPr>
          <a:xfrm rot="-1267030">
            <a:off x="617301" y="769700"/>
            <a:ext cx="3638096" cy="2981300"/>
          </a:xfrm>
          <a:prstGeom prst="rect">
            <a:avLst/>
          </a:prstGeom>
          <a:noFill/>
          <a:ln>
            <a:noFill/>
          </a:ln>
        </p:spPr>
      </p:pic>
      <p:pic>
        <p:nvPicPr>
          <p:cNvPr id="282" name="Google Shape;282;p30"/>
          <p:cNvPicPr preferRelativeResize="0"/>
          <p:nvPr/>
        </p:nvPicPr>
        <p:blipFill rotWithShape="1">
          <a:blip r:embed="rId3">
            <a:alphaModFix amt="20000"/>
          </a:blip>
          <a:srcRect b="24675" l="3660" r="4831" t="17360"/>
          <a:stretch/>
        </p:blipFill>
        <p:spPr>
          <a:xfrm rot="605357">
            <a:off x="5069701" y="1653000"/>
            <a:ext cx="3638098" cy="2981301"/>
          </a:xfrm>
          <a:prstGeom prst="rect">
            <a:avLst/>
          </a:prstGeom>
          <a:noFill/>
          <a:ln>
            <a:noFill/>
          </a:ln>
        </p:spPr>
      </p:pic>
      <p:sp>
        <p:nvSpPr>
          <p:cNvPr id="283" name="Google Shape;283;p30"/>
          <p:cNvSpPr txBox="1"/>
          <p:nvPr>
            <p:ph type="title"/>
          </p:nvPr>
        </p:nvSpPr>
        <p:spPr>
          <a:xfrm>
            <a:off x="311700" y="1357375"/>
            <a:ext cx="8520600" cy="7281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latin typeface="Merriweather"/>
                <a:ea typeface="Merriweather"/>
                <a:cs typeface="Merriweather"/>
                <a:sym typeface="Merriweather"/>
              </a:rPr>
              <a:t>Class Data</a:t>
            </a:r>
            <a:endParaRPr sz="3000">
              <a:latin typeface="Merriweather"/>
              <a:ea typeface="Merriweather"/>
              <a:cs typeface="Merriweather"/>
              <a:sym typeface="Merriweather"/>
            </a:endParaRPr>
          </a:p>
        </p:txBody>
      </p:sp>
      <p:sp>
        <p:nvSpPr>
          <p:cNvPr id="284" name="Google Shape;284;p30"/>
          <p:cNvSpPr txBox="1"/>
          <p:nvPr>
            <p:ph idx="1" type="body"/>
          </p:nvPr>
        </p:nvSpPr>
        <p:spPr>
          <a:xfrm>
            <a:off x="819150" y="2086950"/>
            <a:ext cx="7505700" cy="969600"/>
          </a:xfrm>
          <a:prstGeom prst="rect">
            <a:avLst/>
          </a:prstGeom>
        </p:spPr>
        <p:txBody>
          <a:bodyPr anchorCtr="0" anchor="t" bIns="91425" lIns="91425" spcFirstLastPara="1" rIns="91425" wrap="square" tIns="91425">
            <a:noAutofit/>
          </a:bodyPr>
          <a:lstStyle/>
          <a:p>
            <a:pPr indent="0" lvl="0" marL="0" rtl="0" algn="ctr">
              <a:spcBef>
                <a:spcPts val="0"/>
              </a:spcBef>
              <a:spcAft>
                <a:spcPts val="1600"/>
              </a:spcAft>
              <a:buNone/>
            </a:pPr>
            <a:r>
              <a:rPr lang="en" sz="2400">
                <a:latin typeface="Proxima Nova"/>
                <a:ea typeface="Proxima Nova"/>
                <a:cs typeface="Proxima Nova"/>
                <a:sym typeface="Proxima Nova"/>
              </a:rPr>
              <a:t>Add your data to the class charts (7, 21, and 35)</a:t>
            </a:r>
            <a:endParaRPr sz="2400">
              <a:latin typeface="Proxima Nova"/>
              <a:ea typeface="Proxima Nova"/>
              <a:cs typeface="Proxima Nova"/>
              <a:sym typeface="Proxima Nova"/>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8" name="Shape 288"/>
        <p:cNvGrpSpPr/>
        <p:nvPr/>
      </p:nvGrpSpPr>
      <p:grpSpPr>
        <a:xfrm>
          <a:off x="0" y="0"/>
          <a:ext cx="0" cy="0"/>
          <a:chOff x="0" y="0"/>
          <a:chExt cx="0" cy="0"/>
        </a:xfrm>
      </p:grpSpPr>
      <p:sp>
        <p:nvSpPr>
          <p:cNvPr id="289" name="Google Shape;289;p31"/>
          <p:cNvSpPr txBox="1"/>
          <p:nvPr>
            <p:ph type="title"/>
          </p:nvPr>
        </p:nvSpPr>
        <p:spPr>
          <a:xfrm>
            <a:off x="311700" y="501600"/>
            <a:ext cx="8520600" cy="7281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latin typeface="Merriweather"/>
                <a:ea typeface="Merriweather"/>
                <a:cs typeface="Merriweather"/>
                <a:sym typeface="Merriweather"/>
              </a:rPr>
              <a:t>Exit Ticket</a:t>
            </a:r>
            <a:endParaRPr sz="3000">
              <a:latin typeface="Merriweather"/>
              <a:ea typeface="Merriweather"/>
              <a:cs typeface="Merriweather"/>
              <a:sym typeface="Merriweather"/>
            </a:endParaRPr>
          </a:p>
        </p:txBody>
      </p:sp>
      <p:sp>
        <p:nvSpPr>
          <p:cNvPr id="290" name="Google Shape;290;p31"/>
          <p:cNvSpPr txBox="1"/>
          <p:nvPr>
            <p:ph idx="1" type="body"/>
          </p:nvPr>
        </p:nvSpPr>
        <p:spPr>
          <a:xfrm>
            <a:off x="819150" y="1229700"/>
            <a:ext cx="7505700" cy="2684100"/>
          </a:xfrm>
          <a:prstGeom prst="rect">
            <a:avLst/>
          </a:prstGeom>
        </p:spPr>
        <p:txBody>
          <a:bodyPr anchorCtr="0" anchor="t" bIns="91425" lIns="91425" spcFirstLastPara="1" rIns="91425" wrap="square" tIns="91425">
            <a:noAutofit/>
          </a:bodyPr>
          <a:lstStyle/>
          <a:p>
            <a:pPr indent="0" lvl="0" marL="0" rtl="0" algn="ctr">
              <a:spcBef>
                <a:spcPts val="0"/>
              </a:spcBef>
              <a:spcAft>
                <a:spcPts val="1600"/>
              </a:spcAft>
              <a:buNone/>
            </a:pPr>
            <a:r>
              <a:rPr lang="en" sz="2400">
                <a:latin typeface="Proxima Nova"/>
                <a:ea typeface="Proxima Nova"/>
                <a:cs typeface="Proxima Nova"/>
                <a:sym typeface="Proxima Nova"/>
              </a:rPr>
              <a:t>Explain how sampling part of a population can give you information on the whole population.  Make sure you summarize the mathematics used to predict information about the population.</a:t>
            </a:r>
            <a:endParaRPr sz="2400">
              <a:latin typeface="Proxima Nova"/>
              <a:ea typeface="Proxima Nova"/>
              <a:cs typeface="Proxima Nova"/>
              <a:sym typeface="Proxima Nova"/>
            </a:endParaRPr>
          </a:p>
        </p:txBody>
      </p:sp>
    </p:spTree>
  </p:cSld>
  <p:clrMapOvr>
    <a:masterClrMapping/>
  </p:clrMapOvr>
</p:sld>
</file>

<file path=ppt/theme/theme1.xml><?xml version="1.0" encoding="utf-8"?>
<a:theme xmlns:a="http://schemas.openxmlformats.org/drawingml/2006/main" xmlns:r="http://schemas.openxmlformats.org/officeDocument/2006/relationships" name="Shift">
  <a:themeElements>
    <a:clrScheme name="Shift">
      <a:dk1>
        <a:srgbClr val="FFFFFF"/>
      </a:dk1>
      <a:lt1>
        <a:srgbClr val="AF7B51"/>
      </a:lt1>
      <a:dk2>
        <a:srgbClr val="233A44"/>
      </a:dk2>
      <a:lt2>
        <a:srgbClr val="D9D9D9"/>
      </a:lt2>
      <a:accent1>
        <a:srgbClr val="00796B"/>
      </a:accent1>
      <a:accent2>
        <a:srgbClr val="D9563F"/>
      </a:accent2>
      <a:accent3>
        <a:srgbClr val="C4A15A"/>
      </a:accent3>
      <a:accent4>
        <a:srgbClr val="14F597"/>
      </a:accent4>
      <a:accent5>
        <a:srgbClr val="3D4594"/>
      </a:accent5>
      <a:accent6>
        <a:srgbClr val="163EF5"/>
      </a:accent6>
      <a:hlink>
        <a:srgbClr val="3D4594"/>
      </a:hlink>
      <a:folHlink>
        <a:srgbClr val="3D459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Shift">
  <a:themeElements>
    <a:clrScheme name="Shift">
      <a:dk1>
        <a:srgbClr val="FFFFFF"/>
      </a:dk1>
      <a:lt1>
        <a:srgbClr val="AF7B51"/>
      </a:lt1>
      <a:dk2>
        <a:srgbClr val="233A44"/>
      </a:dk2>
      <a:lt2>
        <a:srgbClr val="D9D9D9"/>
      </a:lt2>
      <a:accent1>
        <a:srgbClr val="7B876D"/>
      </a:accent1>
      <a:accent2>
        <a:srgbClr val="989E8B"/>
      </a:accent2>
      <a:accent3>
        <a:srgbClr val="DDB8A6"/>
      </a:accent3>
      <a:accent4>
        <a:srgbClr val="D49B7E"/>
      </a:accent4>
      <a:accent5>
        <a:srgbClr val="C67F43"/>
      </a:accent5>
      <a:accent6>
        <a:srgbClr val="893F04"/>
      </a:accent6>
      <a:hlink>
        <a:srgbClr val="3D4594"/>
      </a:hlink>
      <a:folHlink>
        <a:srgbClr val="3D459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