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Nuni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regular.fntdata"/><Relationship Id="rId10" Type="http://schemas.openxmlformats.org/officeDocument/2006/relationships/slide" Target="slides/slide5.xml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e7d43e0f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e7d43e0f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e7d43e0f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e7d43e0f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d22b27ca4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d22b27ca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</a:rPr>
              <a:t>This is a hunting cap was an essential part of a man’s hunting attire. It is made using the skin and skull of a deer. It provided camouflage for the hunter. 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d22b27ca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d22b27ca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77Gzbbk0cv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title"/>
          </p:nvPr>
        </p:nvSpPr>
        <p:spPr>
          <a:xfrm>
            <a:off x="705446" y="1682150"/>
            <a:ext cx="77331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Confederated Tribes of 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Grand Ronde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100"/>
              <a:t>Mimicking</a:t>
            </a:r>
            <a:r>
              <a:rPr i="1" lang="en" sz="3100"/>
              <a:t> Animals </a:t>
            </a:r>
            <a:endParaRPr i="1" sz="3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938" y="907425"/>
            <a:ext cx="4318125" cy="34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050" y="266300"/>
            <a:ext cx="6555899" cy="461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/>
          <p:nvPr/>
        </p:nvSpPr>
        <p:spPr>
          <a:xfrm>
            <a:off x="3735475" y="1204425"/>
            <a:ext cx="222600" cy="195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300" y="604463"/>
            <a:ext cx="3218350" cy="39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/>
          <p:nvPr/>
        </p:nvSpPr>
        <p:spPr>
          <a:xfrm>
            <a:off x="5191600" y="1817850"/>
            <a:ext cx="2871900" cy="1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Calibri"/>
                <a:ea typeface="Calibri"/>
                <a:cs typeface="Calibri"/>
                <a:sym typeface="Calibri"/>
              </a:rPr>
              <a:t>Hunters </a:t>
            </a:r>
            <a:r>
              <a:rPr lang="en" sz="3700">
                <a:latin typeface="Calibri"/>
                <a:ea typeface="Calibri"/>
                <a:cs typeface="Calibri"/>
                <a:sym typeface="Calibri"/>
              </a:rPr>
              <a:t>Cap: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" sz="37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>
            <p:ph type="title"/>
          </p:nvPr>
        </p:nvSpPr>
        <p:spPr>
          <a:xfrm>
            <a:off x="1269300" y="429025"/>
            <a:ext cx="66054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Animals of North American</a:t>
            </a:r>
            <a:endParaRPr/>
          </a:p>
        </p:txBody>
      </p:sp>
      <p:pic>
        <p:nvPicPr>
          <p:cNvPr descr="Voices and sounds of North America animals. The Viewers  see their photos and hear their sound. Аctive links on the time of appearance of each animal: &#10;0:00 Intro &#10;0:10 Squirrel&#10;0:28 Raccoon&#10;0:46 Bald eagle&#10;1:04  Bobcat&#10;1:28  North American porcupine&#10;1:45  Gila monster&#10;2:04  California sea lion&#10;2:18  Canada goose &#10;2:34  Mustang&#10;2:51  Gray wolf&#10;3:17  Skunk&#10;3:31  Rattlesnake&#10;3:45  Northern cardinal&#10;4:02  American bullfrog&#10;4:23  Elk&#10;4:42  Arctic ground squirrel&#10;4:55  Stoat&#10;5:08  American bison&#10;5:28  California quail&#10;5:43  North American beaver&#10;5:58  Caribou&#10;6:10  Chipmunk&#10;6:26  Red fox&#10;6:44  Cougar&#10;7:03  Mountain goat&#10;7:16  Elf owl&#10;7:30  Coyote&#10;7:51  Muskox&#10;8:07  lemming&#10;8:22  Wolverine&#10;8:38  Wild turkey&#10;8:56  Muskrat&#10;9:09  Alligator&#10;9:23  Ring-tailed cat&#10;9:41  Moose&#10;9:54  Grizzly&#10;Thank you for viewing!&#10;#animals#voicesanimals#NorthAmerica" id="151" name="Google Shape;151;p17" title="Animals of North America. Voices and sounds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156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